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5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8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9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0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1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2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3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16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7.xml" ContentType="application/vnd.openxmlformats-officedocument.presentationml.notesSlide+xml"/>
  <Override PartName="/ppt/tags/tag231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8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9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20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21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22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23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24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25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26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27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28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29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30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31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33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34.xml" ContentType="application/vnd.openxmlformats-officedocument.presentationml.notesSlide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notesSlides/notesSlide35.xml" ContentType="application/vnd.openxmlformats-officedocument.presentationml.notesSlide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36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notesSlides/notesSlide37.xml" ContentType="application/vnd.openxmlformats-officedocument.presentationml.notesSlide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notesSlides/notesSlide38.xml" ContentType="application/vnd.openxmlformats-officedocument.presentationml.notesSlide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39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notesSlides/notesSlide40.xml" ContentType="application/vnd.openxmlformats-officedocument.presentationml.notesSlide+xml"/>
  <Override PartName="/ppt/tags/tag446.xml" ContentType="application/vnd.openxmlformats-officedocument.presentationml.tags+xml"/>
  <Override PartName="/ppt/notesSlides/notesSlide41.xml" ContentType="application/vnd.openxmlformats-officedocument.presentationml.notesSlide+xml"/>
  <Override PartName="/ppt/tags/tag447.xml" ContentType="application/vnd.openxmlformats-officedocument.presentationml.tags+xml"/>
  <Override PartName="/ppt/notesSlides/notesSlide42.xml" ContentType="application/vnd.openxmlformats-officedocument.presentationml.notesSlide+xml"/>
  <Override PartName="/ppt/tags/tag448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220.xml" ContentType="application/vnd.openxmlformats-officedocument.presentationml.tags+xml"/>
  <Override PartName="/ppt/tags/tag232.xml" ContentType="application/vnd.openxmlformats-officedocument.presentationml.tags+xml"/>
  <Override PartName="/ppt/tags/tag2850.xml" ContentType="application/vnd.openxmlformats-officedocument.presentationml.tags+xml"/>
  <Override PartName="/ppt/tags/tag2870.xml" ContentType="application/vnd.openxmlformats-officedocument.presentationml.tags+xml"/>
  <Override PartName="/ppt/tags/tag3040.xml" ContentType="application/vnd.openxmlformats-officedocument.presentationml.tags+xml"/>
  <Override PartName="/ppt/tags/tag3060.xml" ContentType="application/vnd.openxmlformats-officedocument.presentationml.tags+xml"/>
  <Override PartName="/ppt/tags/tag3080.xml" ContentType="application/vnd.openxmlformats-officedocument.presentationml.tags+xml"/>
  <Override PartName="/ppt/tags/tag3100.xml" ContentType="application/vnd.openxmlformats-officedocument.presentationml.tags+xml"/>
  <Override PartName="/ppt/tags/tag31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  <p:sldMasterId id="2147483668" r:id="rId4"/>
  </p:sldMasterIdLst>
  <p:notesMasterIdLst>
    <p:notesMasterId r:id="rId48"/>
  </p:notesMasterIdLst>
  <p:handoutMasterIdLst>
    <p:handoutMasterId r:id="rId49"/>
  </p:handoutMasterIdLst>
  <p:sldIdLst>
    <p:sldId id="1809" r:id="rId5"/>
    <p:sldId id="1810" r:id="rId6"/>
    <p:sldId id="1811" r:id="rId7"/>
    <p:sldId id="1812" r:id="rId8"/>
    <p:sldId id="1835" r:id="rId9"/>
    <p:sldId id="1836" r:id="rId10"/>
    <p:sldId id="1817" r:id="rId11"/>
    <p:sldId id="1813" r:id="rId12"/>
    <p:sldId id="1822" r:id="rId13"/>
    <p:sldId id="1853" r:id="rId14"/>
    <p:sldId id="1814" r:id="rId15"/>
    <p:sldId id="1840" r:id="rId16"/>
    <p:sldId id="1842" r:id="rId17"/>
    <p:sldId id="1841" r:id="rId18"/>
    <p:sldId id="1870" r:id="rId19"/>
    <p:sldId id="1843" r:id="rId20"/>
    <p:sldId id="1844" r:id="rId21"/>
    <p:sldId id="1845" r:id="rId22"/>
    <p:sldId id="1854" r:id="rId23"/>
    <p:sldId id="1850" r:id="rId24"/>
    <p:sldId id="1851" r:id="rId25"/>
    <p:sldId id="1852" r:id="rId26"/>
    <p:sldId id="1856" r:id="rId27"/>
    <p:sldId id="1855" r:id="rId28"/>
    <p:sldId id="1857" r:id="rId29"/>
    <p:sldId id="1858" r:id="rId30"/>
    <p:sldId id="1859" r:id="rId31"/>
    <p:sldId id="1862" r:id="rId32"/>
    <p:sldId id="1860" r:id="rId33"/>
    <p:sldId id="1861" r:id="rId34"/>
    <p:sldId id="1864" r:id="rId35"/>
    <p:sldId id="1866" r:id="rId36"/>
    <p:sldId id="1865" r:id="rId37"/>
    <p:sldId id="1815" r:id="rId38"/>
    <p:sldId id="1834" r:id="rId39"/>
    <p:sldId id="1868" r:id="rId40"/>
    <p:sldId id="1837" r:id="rId41"/>
    <p:sldId id="1838" r:id="rId42"/>
    <p:sldId id="1839" r:id="rId43"/>
    <p:sldId id="1869" r:id="rId44"/>
    <p:sldId id="1848" r:id="rId45"/>
    <p:sldId id="1846" r:id="rId46"/>
    <p:sldId id="1847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作品" id="{C5595FB2-0EC5-4BA5-A2FD-95E73D090319}">
          <p14:sldIdLst>
            <p14:sldId id="1809"/>
            <p14:sldId id="1810"/>
            <p14:sldId id="1811"/>
            <p14:sldId id="1812"/>
            <p14:sldId id="1835"/>
            <p14:sldId id="1836"/>
            <p14:sldId id="1817"/>
            <p14:sldId id="1813"/>
            <p14:sldId id="1822"/>
            <p14:sldId id="1853"/>
            <p14:sldId id="1814"/>
            <p14:sldId id="1840"/>
            <p14:sldId id="1842"/>
            <p14:sldId id="1841"/>
            <p14:sldId id="1870"/>
            <p14:sldId id="1843"/>
            <p14:sldId id="1844"/>
            <p14:sldId id="1845"/>
            <p14:sldId id="1854"/>
            <p14:sldId id="1850"/>
            <p14:sldId id="1851"/>
            <p14:sldId id="1852"/>
            <p14:sldId id="1856"/>
            <p14:sldId id="1855"/>
            <p14:sldId id="1857"/>
            <p14:sldId id="1858"/>
            <p14:sldId id="1859"/>
            <p14:sldId id="1862"/>
            <p14:sldId id="1860"/>
            <p14:sldId id="1861"/>
            <p14:sldId id="1864"/>
            <p14:sldId id="1866"/>
            <p14:sldId id="1865"/>
            <p14:sldId id="1815"/>
            <p14:sldId id="1834"/>
            <p14:sldId id="1868"/>
            <p14:sldId id="1837"/>
            <p14:sldId id="1838"/>
            <p14:sldId id="1839"/>
            <p14:sldId id="1869"/>
            <p14:sldId id="1848"/>
            <p14:sldId id="1846"/>
            <p14:sldId id="18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AC3"/>
    <a:srgbClr val="F1F1F1"/>
    <a:srgbClr val="0192FF"/>
    <a:srgbClr val="821A1A"/>
    <a:srgbClr val="C9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OSVTF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10.79</c:v>
                </c:pt>
                <c:pt idx="1">
                  <c:v>4.54</c:v>
                </c:pt>
                <c:pt idx="2">
                  <c:v>3.9</c:v>
                </c:pt>
                <c:pt idx="3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F-483C-9994-9F0FD66133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TransOSV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12.41</c:v>
                </c:pt>
                <c:pt idx="1">
                  <c:v>5.1100000000000003</c:v>
                </c:pt>
                <c:pt idx="2">
                  <c:v>4.8600000000000003</c:v>
                </c:pt>
                <c:pt idx="3">
                  <c:v>5.94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F-483C-9994-9F0FD66133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HTCSigNet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8.52</c:v>
                </c:pt>
                <c:pt idx="1">
                  <c:v>1.44</c:v>
                </c:pt>
                <c:pt idx="2">
                  <c:v>4.63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2A-4BB4-AE81-2D0B016B9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14ebdd4-5bda-4aed-83cf-72bcb457780d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BB25-DDEB-BC53-EF8C-EE696B9C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F23BEA-5124-1177-E823-EB700580B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F3EDCB-2CDE-59BD-7C6A-B003905DA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C9619-15AF-D460-2282-55A144AA8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5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03D6-8137-1DA2-ECB6-A83150C7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AC8748-236F-88B5-29D3-38D915EF7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88B7CA-F62B-F1C5-475B-25DA390C1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00B10-5F5E-AA6B-7B0E-0B29D6E4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73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7E68A-69E8-4465-9A4C-F874A7FF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2666CE-C528-7A49-E693-4C714AAF5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294E5E-9EFA-0DBF-D7A7-74F684EE0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C2E0B-0E09-EE2A-74D9-A61AF031E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5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FC38-4F46-637F-EFD1-5476EAB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EE3892-3964-5D0B-B082-484F1034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6FB8CB-E798-1C65-4E44-39EA3D81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A9823-AAF1-063B-758B-7E7013B35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19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3950-0414-CA26-BF1D-CC2D6521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C9BEE3-6A2F-937F-7D41-665891BCE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A54EE2-6E07-88DB-2BCD-2BDB2F45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2B291-2BE1-7B4A-CDAF-9E7D6469C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70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F653-6CAE-37EF-510E-8C2B425B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1D6944-A0BC-4C2F-E208-5C04194BD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3A3855-2127-82F1-EBDE-D5E4508E3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2B819-C023-95E4-2C02-B456C6B29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0125-EDBB-59A5-319B-0EBB875E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48E529-0CE1-5E35-BC0C-6CCADC9E5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C0C3A0-5A48-1EA1-CDCA-C5FB30AD8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8A8E5-E71F-31C0-9275-35EB76EE2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20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B523-D04D-82EF-6090-61F8E038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E5AF49-11D2-3050-DDE2-21170733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5D567B-E476-C854-AA5C-207969185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67B9F1-2487-E37C-DAC6-0C88491F0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0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DDD6-C1B0-9175-A397-608707F9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999D2-7ABA-5A93-D9AB-32A3069CD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5AF48-00CD-08A0-4BFC-487395AB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AEE20-EB75-FB63-59CB-82EE4795D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607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C955-98D7-B699-E3D3-B5F8186C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23A3FE-6E2F-C162-F495-E28C0D7E0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6B0851-FED0-9A0A-9E07-87FEEDF3A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0B097F-CF2C-F7A7-57B3-AF2B0591D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35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CA59-B6CC-3DB1-9810-B7A704F3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3A4F0B-CE7C-6A4C-2E1B-81E22C085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5FCE67-FA49-3DF5-ACB3-B07C34632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C3D7F-28ED-4250-2899-FBD3119C6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33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191CE-3E90-071A-3A64-D1EDA5E6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57442E-E2FF-5EAD-43B9-58DD35E5A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E1E1AB-A6AB-30F5-6CF3-1A69433B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CB7642-B4A7-4EFE-475B-209B88234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7" name="图片 6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6345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30671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068205" y="21285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6253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38" name="图片 37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554683" y="21757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图片 4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770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" name="图片 3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7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image" Target="../media/image18.pn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image" Target="../media/image17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190.png"/><Relationship Id="rId5" Type="http://schemas.openxmlformats.org/officeDocument/2006/relationships/tags" Target="../tags/tag191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90.xml"/><Relationship Id="rId9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9.jpeg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image" Target="../media/image23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220.xml"/><Relationship Id="rId5" Type="http://schemas.openxmlformats.org/officeDocument/2006/relationships/tags" Target="../tags/tag199.xml"/><Relationship Id="rId10" Type="http://schemas.openxmlformats.org/officeDocument/2006/relationships/image" Target="../media/image22.png"/><Relationship Id="rId4" Type="http://schemas.openxmlformats.org/officeDocument/2006/relationships/tags" Target="../tags/tag198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20.jpe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25.png"/><Relationship Id="rId2" Type="http://schemas.openxmlformats.org/officeDocument/2006/relationships/tags" Target="../tags/tag203.xml"/><Relationship Id="rId16" Type="http://schemas.openxmlformats.org/officeDocument/2006/relationships/image" Target="../media/image21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notesSlide" Target="../notesSlides/notesSlide14.xml"/><Relationship Id="rId5" Type="http://schemas.openxmlformats.org/officeDocument/2006/relationships/tags" Target="../tags/tag206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24.png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5" Type="http://schemas.openxmlformats.org/officeDocument/2006/relationships/image" Target="../media/image28.png"/><Relationship Id="rId4" Type="http://schemas.openxmlformats.org/officeDocument/2006/relationships/tags" Target="../tags/tag214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image" Target="../media/image31.png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30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image" Target="../media/image29.png"/><Relationship Id="rId5" Type="http://schemas.openxmlformats.org/officeDocument/2006/relationships/tags" Target="../tags/tag221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220.xml"/><Relationship Id="rId9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22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10" Type="http://schemas.openxmlformats.org/officeDocument/2006/relationships/image" Target="../media/image33.png"/><Relationship Id="rId4" Type="http://schemas.openxmlformats.org/officeDocument/2006/relationships/tags" Target="../tags/tag228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23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233.xml"/><Relationship Id="rId16" Type="http://schemas.openxmlformats.org/officeDocument/2006/relationships/image" Target="../media/image41.png"/><Relationship Id="rId1" Type="http://schemas.openxmlformats.org/officeDocument/2006/relationships/tags" Target="../tags/tag231.xml"/><Relationship Id="rId6" Type="http://schemas.openxmlformats.org/officeDocument/2006/relationships/tags" Target="../tags/tag237.xml"/><Relationship Id="rId11" Type="http://schemas.openxmlformats.org/officeDocument/2006/relationships/image" Target="../media/image36.png"/><Relationship Id="rId5" Type="http://schemas.openxmlformats.org/officeDocument/2006/relationships/tags" Target="../tags/tag236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35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40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5.jpeg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26" Type="http://schemas.openxmlformats.org/officeDocument/2006/relationships/image" Target="../media/image58.png"/><Relationship Id="rId3" Type="http://schemas.openxmlformats.org/officeDocument/2006/relationships/tags" Target="../tags/tag245.xml"/><Relationship Id="rId21" Type="http://schemas.openxmlformats.org/officeDocument/2006/relationships/slideLayout" Target="../slideLayouts/slideLayout8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5" Type="http://schemas.openxmlformats.org/officeDocument/2006/relationships/tags" Target="../tags/tag2870.xml"/><Relationship Id="rId33" Type="http://schemas.openxmlformats.org/officeDocument/2006/relationships/image" Target="../media/image60.png"/><Relationship Id="rId2" Type="http://schemas.openxmlformats.org/officeDocument/2006/relationships/tags" Target="../tags/tag244.xml"/><Relationship Id="rId16" Type="http://schemas.openxmlformats.org/officeDocument/2006/relationships/tags" Target="../tags/tag258.xml"/><Relationship Id="rId20" Type="http://schemas.openxmlformats.org/officeDocument/2006/relationships/tags" Target="../tags/tag262.xml"/><Relationship Id="rId29" Type="http://schemas.openxmlformats.org/officeDocument/2006/relationships/image" Target="../media/image47.tiff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image" Target="../media/image57.png"/><Relationship Id="rId32" Type="http://schemas.openxmlformats.org/officeDocument/2006/relationships/tags" Target="../tags/tag256.xml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23" Type="http://schemas.openxmlformats.org/officeDocument/2006/relationships/tags" Target="../tags/tag2850.xml"/><Relationship Id="rId28" Type="http://schemas.openxmlformats.org/officeDocument/2006/relationships/image" Target="../media/image46.tiff"/><Relationship Id="rId10" Type="http://schemas.openxmlformats.org/officeDocument/2006/relationships/tags" Target="../tags/tag252.xml"/><Relationship Id="rId19" Type="http://schemas.openxmlformats.org/officeDocument/2006/relationships/tags" Target="../tags/tag261.xml"/><Relationship Id="rId31" Type="http://schemas.openxmlformats.org/officeDocument/2006/relationships/image" Target="../media/image59.png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Relationship Id="rId22" Type="http://schemas.openxmlformats.org/officeDocument/2006/relationships/notesSlide" Target="../notesSlides/notesSlide20.xml"/><Relationship Id="rId27" Type="http://schemas.openxmlformats.org/officeDocument/2006/relationships/image" Target="../media/image45.png"/><Relationship Id="rId30" Type="http://schemas.openxmlformats.org/officeDocument/2006/relationships/tags" Target="../tags/tag255.xml"/><Relationship Id="rId8" Type="http://schemas.openxmlformats.org/officeDocument/2006/relationships/tags" Target="../tags/tag2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7" Type="http://schemas.openxmlformats.org/officeDocument/2006/relationships/image" Target="../media/image7.png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278.xml"/><Relationship Id="rId18" Type="http://schemas.openxmlformats.org/officeDocument/2006/relationships/tags" Target="../tags/tag283.xml"/><Relationship Id="rId26" Type="http://schemas.openxmlformats.org/officeDocument/2006/relationships/tags" Target="../tags/tag3080.xml"/><Relationship Id="rId3" Type="http://schemas.openxmlformats.org/officeDocument/2006/relationships/tags" Target="../tags/tag268.xml"/><Relationship Id="rId21" Type="http://schemas.openxmlformats.org/officeDocument/2006/relationships/notesSlide" Target="../notesSlides/notesSlide22.xml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17" Type="http://schemas.openxmlformats.org/officeDocument/2006/relationships/tags" Target="../tags/tag282.xml"/><Relationship Id="rId25" Type="http://schemas.openxmlformats.org/officeDocument/2006/relationships/image" Target="../media/image62.png"/><Relationship Id="rId33" Type="http://schemas.openxmlformats.org/officeDocument/2006/relationships/image" Target="../media/image49.png"/><Relationship Id="rId2" Type="http://schemas.openxmlformats.org/officeDocument/2006/relationships/tags" Target="../tags/tag267.xml"/><Relationship Id="rId16" Type="http://schemas.openxmlformats.org/officeDocument/2006/relationships/tags" Target="../tags/tag281.xml"/><Relationship Id="rId20" Type="http://schemas.openxmlformats.org/officeDocument/2006/relationships/slideLayout" Target="../slideLayouts/slideLayout10.xml"/><Relationship Id="rId29" Type="http://schemas.openxmlformats.org/officeDocument/2006/relationships/image" Target="../media/image64.png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24" Type="http://schemas.openxmlformats.org/officeDocument/2006/relationships/tags" Target="../tags/tag3060.xml"/><Relationship Id="rId32" Type="http://schemas.openxmlformats.org/officeDocument/2006/relationships/image" Target="../media/image48.png"/><Relationship Id="rId5" Type="http://schemas.openxmlformats.org/officeDocument/2006/relationships/tags" Target="../tags/tag270.xml"/><Relationship Id="rId15" Type="http://schemas.openxmlformats.org/officeDocument/2006/relationships/tags" Target="../tags/tag280.xml"/><Relationship Id="rId23" Type="http://schemas.openxmlformats.org/officeDocument/2006/relationships/image" Target="../media/image61.png"/><Relationship Id="rId28" Type="http://schemas.openxmlformats.org/officeDocument/2006/relationships/tags" Target="../tags/tag3100.xml"/><Relationship Id="rId10" Type="http://schemas.openxmlformats.org/officeDocument/2006/relationships/tags" Target="../tags/tag275.xml"/><Relationship Id="rId19" Type="http://schemas.openxmlformats.org/officeDocument/2006/relationships/tags" Target="../tags/tag284.xml"/><Relationship Id="rId31" Type="http://schemas.openxmlformats.org/officeDocument/2006/relationships/image" Target="../media/image65.png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tags" Target="../tags/tag279.xml"/><Relationship Id="rId22" Type="http://schemas.openxmlformats.org/officeDocument/2006/relationships/tags" Target="../tags/tag3040.xml"/><Relationship Id="rId27" Type="http://schemas.openxmlformats.org/officeDocument/2006/relationships/image" Target="../media/image63.png"/><Relationship Id="rId30" Type="http://schemas.openxmlformats.org/officeDocument/2006/relationships/tags" Target="../tags/tag3120.xml"/><Relationship Id="rId8" Type="http://schemas.openxmlformats.org/officeDocument/2006/relationships/tags" Target="../tags/tag27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13" Type="http://schemas.openxmlformats.org/officeDocument/2006/relationships/slideLayout" Target="../slideLayouts/slideLayout10.xml"/><Relationship Id="rId18" Type="http://schemas.openxmlformats.org/officeDocument/2006/relationships/image" Target="../media/image47.tiff"/><Relationship Id="rId3" Type="http://schemas.openxmlformats.org/officeDocument/2006/relationships/tags" Target="../tags/tag287.xml"/><Relationship Id="rId7" Type="http://schemas.openxmlformats.org/officeDocument/2006/relationships/tags" Target="../tags/tag293.xml"/><Relationship Id="rId12" Type="http://schemas.openxmlformats.org/officeDocument/2006/relationships/tags" Target="../tags/tag298.xml"/><Relationship Id="rId17" Type="http://schemas.openxmlformats.org/officeDocument/2006/relationships/image" Target="../media/image46.tiff"/><Relationship Id="rId2" Type="http://schemas.openxmlformats.org/officeDocument/2006/relationships/tags" Target="../tags/tag286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tags" Target="../tags/tag285.xml"/><Relationship Id="rId6" Type="http://schemas.openxmlformats.org/officeDocument/2006/relationships/tags" Target="../tags/tag292.xml"/><Relationship Id="rId11" Type="http://schemas.openxmlformats.org/officeDocument/2006/relationships/tags" Target="../tags/tag297.xml"/><Relationship Id="rId5" Type="http://schemas.openxmlformats.org/officeDocument/2006/relationships/tags" Target="../tags/tag291.xml"/><Relationship Id="rId15" Type="http://schemas.openxmlformats.org/officeDocument/2006/relationships/image" Target="../media/image50.png"/><Relationship Id="rId10" Type="http://schemas.openxmlformats.org/officeDocument/2006/relationships/tags" Target="../tags/tag296.xml"/><Relationship Id="rId19" Type="http://schemas.openxmlformats.org/officeDocument/2006/relationships/image" Target="../media/image52.png"/><Relationship Id="rId4" Type="http://schemas.openxmlformats.org/officeDocument/2006/relationships/tags" Target="../tags/tag288.xml"/><Relationship Id="rId9" Type="http://schemas.openxmlformats.org/officeDocument/2006/relationships/tags" Target="../tags/tag295.xml"/><Relationship Id="rId1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notesSlide" Target="../notesSlides/notesSlide24.xml"/><Relationship Id="rId18" Type="http://schemas.openxmlformats.org/officeDocument/2006/relationships/image" Target="../media/image58.tiff"/><Relationship Id="rId3" Type="http://schemas.openxmlformats.org/officeDocument/2006/relationships/tags" Target="../tags/tag301.xml"/><Relationship Id="rId21" Type="http://schemas.openxmlformats.org/officeDocument/2006/relationships/image" Target="../media/image67.png"/><Relationship Id="rId7" Type="http://schemas.openxmlformats.org/officeDocument/2006/relationships/tags" Target="../tags/tag305.xml"/><Relationship Id="rId12" Type="http://schemas.openxmlformats.org/officeDocument/2006/relationships/slideLayout" Target="../slideLayouts/slideLayout10.xml"/><Relationship Id="rId17" Type="http://schemas.openxmlformats.org/officeDocument/2006/relationships/image" Target="../media/image57.tiff"/><Relationship Id="rId2" Type="http://schemas.openxmlformats.org/officeDocument/2006/relationships/tags" Target="../tags/tag300.xml"/><Relationship Id="rId16" Type="http://schemas.openxmlformats.org/officeDocument/2006/relationships/image" Target="../media/image56.tiff"/><Relationship Id="rId20" Type="http://schemas.openxmlformats.org/officeDocument/2006/relationships/image" Target="../media/image66.png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image" Target="../media/image55.tiff"/><Relationship Id="rId23" Type="http://schemas.openxmlformats.org/officeDocument/2006/relationships/image" Target="../media/image69.png"/><Relationship Id="rId10" Type="http://schemas.openxmlformats.org/officeDocument/2006/relationships/tags" Target="../tags/tag308.xml"/><Relationship Id="rId19" Type="http://schemas.openxmlformats.org/officeDocument/2006/relationships/image" Target="../media/image59.tiff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image" Target="../media/image54.tiff"/><Relationship Id="rId22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12" Type="http://schemas.openxmlformats.org/officeDocument/2006/relationships/image" Target="../media/image70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notesSlide" Target="../notesSlides/notesSlide25.xml"/><Relationship Id="rId5" Type="http://schemas.openxmlformats.org/officeDocument/2006/relationships/tags" Target="../tags/tag314.xml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313.xml"/><Relationship Id="rId9" Type="http://schemas.openxmlformats.org/officeDocument/2006/relationships/tags" Target="../tags/tag3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image" Target="../media/image71.png"/><Relationship Id="rId5" Type="http://schemas.openxmlformats.org/officeDocument/2006/relationships/tags" Target="../tags/tag323.xml"/><Relationship Id="rId10" Type="http://schemas.openxmlformats.org/officeDocument/2006/relationships/notesSlide" Target="../notesSlides/notesSlide26.xml"/><Relationship Id="rId4" Type="http://schemas.openxmlformats.org/officeDocument/2006/relationships/tags" Target="../tags/tag322.xml"/><Relationship Id="rId9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13" Type="http://schemas.openxmlformats.org/officeDocument/2006/relationships/image" Target="../media/image85.png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tags" Target="../tags/tag334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72.png"/><Relationship Id="rId5" Type="http://schemas.openxmlformats.org/officeDocument/2006/relationships/tags" Target="../tags/tag331.xml"/><Relationship Id="rId10" Type="http://schemas.openxmlformats.org/officeDocument/2006/relationships/notesSlide" Target="../notesSlides/notesSlide27.xml"/><Relationship Id="rId4" Type="http://schemas.openxmlformats.org/officeDocument/2006/relationships/tags" Target="../tags/tag330.xml"/><Relationship Id="rId9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37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tags" Target="../tags/tag342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347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9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7" Type="http://schemas.openxmlformats.org/officeDocument/2006/relationships/image" Target="../media/image7.png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13" Type="http://schemas.openxmlformats.org/officeDocument/2006/relationships/tags" Target="../tags/tag365.xml"/><Relationship Id="rId18" Type="http://schemas.openxmlformats.org/officeDocument/2006/relationships/tags" Target="../tags/tag371.xml"/><Relationship Id="rId3" Type="http://schemas.openxmlformats.org/officeDocument/2006/relationships/tags" Target="../tags/tag355.xml"/><Relationship Id="rId21" Type="http://schemas.openxmlformats.org/officeDocument/2006/relationships/slideLayout" Target="../slideLayouts/slideLayout11.xml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tags" Target="../tags/tag370.xml"/><Relationship Id="rId2" Type="http://schemas.openxmlformats.org/officeDocument/2006/relationships/tags" Target="../tags/tag354.xml"/><Relationship Id="rId16" Type="http://schemas.openxmlformats.org/officeDocument/2006/relationships/tags" Target="../tags/tag369.xml"/><Relationship Id="rId20" Type="http://schemas.openxmlformats.org/officeDocument/2006/relationships/tags" Target="../tags/tag373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chart" Target="../charts/chart1.xml"/><Relationship Id="rId10" Type="http://schemas.openxmlformats.org/officeDocument/2006/relationships/tags" Target="../tags/tag362.xml"/><Relationship Id="rId19" Type="http://schemas.openxmlformats.org/officeDocument/2006/relationships/tags" Target="../tags/tag372.xml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386.xml"/><Relationship Id="rId18" Type="http://schemas.openxmlformats.org/officeDocument/2006/relationships/tags" Target="../tags/tag391.xml"/><Relationship Id="rId26" Type="http://schemas.openxmlformats.org/officeDocument/2006/relationships/tags" Target="../tags/tag399.xml"/><Relationship Id="rId3" Type="http://schemas.openxmlformats.org/officeDocument/2006/relationships/tags" Target="../tags/tag376.xml"/><Relationship Id="rId21" Type="http://schemas.openxmlformats.org/officeDocument/2006/relationships/tags" Target="../tags/tag394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17" Type="http://schemas.openxmlformats.org/officeDocument/2006/relationships/tags" Target="../tags/tag390.xml"/><Relationship Id="rId25" Type="http://schemas.openxmlformats.org/officeDocument/2006/relationships/tags" Target="../tags/tag398.xml"/><Relationship Id="rId33" Type="http://schemas.openxmlformats.org/officeDocument/2006/relationships/notesSlide" Target="../notesSlides/notesSlide33.xml"/><Relationship Id="rId2" Type="http://schemas.openxmlformats.org/officeDocument/2006/relationships/tags" Target="../tags/tag375.xml"/><Relationship Id="rId16" Type="http://schemas.openxmlformats.org/officeDocument/2006/relationships/tags" Target="../tags/tag389.xml"/><Relationship Id="rId20" Type="http://schemas.openxmlformats.org/officeDocument/2006/relationships/tags" Target="../tags/tag393.xml"/><Relationship Id="rId29" Type="http://schemas.openxmlformats.org/officeDocument/2006/relationships/tags" Target="../tags/tag402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24" Type="http://schemas.openxmlformats.org/officeDocument/2006/relationships/tags" Target="../tags/tag397.xml"/><Relationship Id="rId32" Type="http://schemas.openxmlformats.org/officeDocument/2006/relationships/slideLayout" Target="../slideLayouts/slideLayout11.xml"/><Relationship Id="rId5" Type="http://schemas.openxmlformats.org/officeDocument/2006/relationships/tags" Target="../tags/tag378.xml"/><Relationship Id="rId15" Type="http://schemas.openxmlformats.org/officeDocument/2006/relationships/tags" Target="../tags/tag388.xml"/><Relationship Id="rId23" Type="http://schemas.openxmlformats.org/officeDocument/2006/relationships/tags" Target="../tags/tag396.xml"/><Relationship Id="rId28" Type="http://schemas.openxmlformats.org/officeDocument/2006/relationships/tags" Target="../tags/tag401.xml"/><Relationship Id="rId10" Type="http://schemas.openxmlformats.org/officeDocument/2006/relationships/tags" Target="../tags/tag383.xml"/><Relationship Id="rId19" Type="http://schemas.openxmlformats.org/officeDocument/2006/relationships/tags" Target="../tags/tag392.xml"/><Relationship Id="rId31" Type="http://schemas.openxmlformats.org/officeDocument/2006/relationships/tags" Target="../tags/tag404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Relationship Id="rId22" Type="http://schemas.openxmlformats.org/officeDocument/2006/relationships/tags" Target="../tags/tag395.xml"/><Relationship Id="rId27" Type="http://schemas.openxmlformats.org/officeDocument/2006/relationships/tags" Target="../tags/tag400.xml"/><Relationship Id="rId30" Type="http://schemas.openxmlformats.org/officeDocument/2006/relationships/tags" Target="../tags/tag403.xml"/><Relationship Id="rId8" Type="http://schemas.openxmlformats.org/officeDocument/2006/relationships/tags" Target="../tags/tag38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12.xml"/><Relationship Id="rId13" Type="http://schemas.openxmlformats.org/officeDocument/2006/relationships/tags" Target="../tags/tag417.xml"/><Relationship Id="rId18" Type="http://schemas.openxmlformats.org/officeDocument/2006/relationships/tags" Target="../tags/tag422.xml"/><Relationship Id="rId26" Type="http://schemas.openxmlformats.org/officeDocument/2006/relationships/image" Target="../media/image78.png"/><Relationship Id="rId3" Type="http://schemas.openxmlformats.org/officeDocument/2006/relationships/tags" Target="../tags/tag407.xml"/><Relationship Id="rId21" Type="http://schemas.openxmlformats.org/officeDocument/2006/relationships/tags" Target="../tags/tag425.xml"/><Relationship Id="rId7" Type="http://schemas.openxmlformats.org/officeDocument/2006/relationships/tags" Target="../tags/tag411.xml"/><Relationship Id="rId12" Type="http://schemas.openxmlformats.org/officeDocument/2006/relationships/tags" Target="../tags/tag416.xml"/><Relationship Id="rId17" Type="http://schemas.openxmlformats.org/officeDocument/2006/relationships/tags" Target="../tags/tag421.xml"/><Relationship Id="rId25" Type="http://schemas.openxmlformats.org/officeDocument/2006/relationships/notesSlide" Target="../notesSlides/notesSlide34.xml"/><Relationship Id="rId2" Type="http://schemas.openxmlformats.org/officeDocument/2006/relationships/tags" Target="../tags/tag406.xml"/><Relationship Id="rId16" Type="http://schemas.openxmlformats.org/officeDocument/2006/relationships/tags" Target="../tags/tag420.xml"/><Relationship Id="rId20" Type="http://schemas.openxmlformats.org/officeDocument/2006/relationships/tags" Target="../tags/tag424.xml"/><Relationship Id="rId1" Type="http://schemas.openxmlformats.org/officeDocument/2006/relationships/tags" Target="../tags/tag405.xml"/><Relationship Id="rId6" Type="http://schemas.openxmlformats.org/officeDocument/2006/relationships/tags" Target="../tags/tag410.xml"/><Relationship Id="rId11" Type="http://schemas.openxmlformats.org/officeDocument/2006/relationships/tags" Target="../tags/tag415.xml"/><Relationship Id="rId24" Type="http://schemas.openxmlformats.org/officeDocument/2006/relationships/slideLayout" Target="../slideLayouts/slideLayout8.xml"/><Relationship Id="rId5" Type="http://schemas.openxmlformats.org/officeDocument/2006/relationships/tags" Target="../tags/tag409.xml"/><Relationship Id="rId15" Type="http://schemas.openxmlformats.org/officeDocument/2006/relationships/tags" Target="../tags/tag419.xml"/><Relationship Id="rId23" Type="http://schemas.openxmlformats.org/officeDocument/2006/relationships/tags" Target="../tags/tag427.xml"/><Relationship Id="rId10" Type="http://schemas.openxmlformats.org/officeDocument/2006/relationships/tags" Target="../tags/tag414.xml"/><Relationship Id="rId19" Type="http://schemas.openxmlformats.org/officeDocument/2006/relationships/tags" Target="../tags/tag423.xml"/><Relationship Id="rId4" Type="http://schemas.openxmlformats.org/officeDocument/2006/relationships/tags" Target="../tags/tag408.xml"/><Relationship Id="rId9" Type="http://schemas.openxmlformats.org/officeDocument/2006/relationships/tags" Target="../tags/tag413.xml"/><Relationship Id="rId14" Type="http://schemas.openxmlformats.org/officeDocument/2006/relationships/tags" Target="../tags/tag418.xml"/><Relationship Id="rId22" Type="http://schemas.openxmlformats.org/officeDocument/2006/relationships/tags" Target="../tags/tag426.xml"/><Relationship Id="rId27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430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9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36.xml"/><Relationship Id="rId7" Type="http://schemas.openxmlformats.org/officeDocument/2006/relationships/image" Target="../media/image79.png"/><Relationship Id="rId2" Type="http://schemas.openxmlformats.org/officeDocument/2006/relationships/tags" Target="../tags/tag435.xml"/><Relationship Id="rId1" Type="http://schemas.openxmlformats.org/officeDocument/2006/relationships/tags" Target="../tags/tag434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slideLayout" Target="../slideLayouts/slideLayout8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6.xml"/><Relationship Id="rId11" Type="http://schemas.openxmlformats.org/officeDocument/2006/relationships/image" Target="../media/image46.png"/><Relationship Id="rId10" Type="http://schemas.openxmlformats.org/officeDocument/2006/relationships/image" Target="../media/image450.png"/><Relationship Id="rId9" Type="http://schemas.openxmlformats.org/officeDocument/2006/relationships/image" Target="../media/image4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7.xml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9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43.xml"/><Relationship Id="rId12" Type="http://schemas.openxmlformats.org/officeDocument/2006/relationships/image" Target="../media/image53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8.xml"/><Relationship Id="rId11" Type="http://schemas.openxmlformats.org/officeDocument/2006/relationships/image" Target="../media/image520.png"/><Relationship Id="rId15" Type="http://schemas.openxmlformats.org/officeDocument/2006/relationships/image" Target="../media/image56.png"/><Relationship Id="rId10" Type="http://schemas.openxmlformats.org/officeDocument/2006/relationships/image" Target="../media/image510.png"/><Relationship Id="rId9" Type="http://schemas.openxmlformats.org/officeDocument/2006/relationships/image" Target="../media/image50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image" Target="../media/image10.jpg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9.png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notesSlide" Target="../notesSlides/notesSlide5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slideLayout" Target="../slideLayouts/slideLayout9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9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notesSlide" Target="../notesSlides/notesSlide6.xml"/><Relationship Id="rId3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8.xml"/><Relationship Id="rId7" Type="http://schemas.openxmlformats.org/officeDocument/2006/relationships/image" Target="../media/image6.jpe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134.xml"/><Relationship Id="rId21" Type="http://schemas.openxmlformats.org/officeDocument/2006/relationships/tags" Target="../tags/tag129.xml"/><Relationship Id="rId34" Type="http://schemas.openxmlformats.org/officeDocument/2006/relationships/tags" Target="../tags/tag142.xml"/><Relationship Id="rId42" Type="http://schemas.openxmlformats.org/officeDocument/2006/relationships/tags" Target="../tags/tag150.xml"/><Relationship Id="rId47" Type="http://schemas.openxmlformats.org/officeDocument/2006/relationships/tags" Target="../tags/tag155.xml"/><Relationship Id="rId50" Type="http://schemas.openxmlformats.org/officeDocument/2006/relationships/tags" Target="../tags/tag158.xml"/><Relationship Id="rId55" Type="http://schemas.openxmlformats.org/officeDocument/2006/relationships/tags" Target="../tags/tag163.xml"/><Relationship Id="rId63" Type="http://schemas.openxmlformats.org/officeDocument/2006/relationships/tags" Target="../tags/tag17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6" Type="http://schemas.openxmlformats.org/officeDocument/2006/relationships/tags" Target="../tags/tag124.xml"/><Relationship Id="rId29" Type="http://schemas.openxmlformats.org/officeDocument/2006/relationships/tags" Target="../tags/tag137.xml"/><Relationship Id="rId11" Type="http://schemas.openxmlformats.org/officeDocument/2006/relationships/tags" Target="../tags/tag119.xml"/><Relationship Id="rId24" Type="http://schemas.openxmlformats.org/officeDocument/2006/relationships/tags" Target="../tags/tag132.xml"/><Relationship Id="rId32" Type="http://schemas.openxmlformats.org/officeDocument/2006/relationships/tags" Target="../tags/tag140.xml"/><Relationship Id="rId37" Type="http://schemas.openxmlformats.org/officeDocument/2006/relationships/tags" Target="../tags/tag145.xml"/><Relationship Id="rId40" Type="http://schemas.openxmlformats.org/officeDocument/2006/relationships/tags" Target="../tags/tag148.xml"/><Relationship Id="rId45" Type="http://schemas.openxmlformats.org/officeDocument/2006/relationships/tags" Target="../tags/tag153.xml"/><Relationship Id="rId53" Type="http://schemas.openxmlformats.org/officeDocument/2006/relationships/tags" Target="../tags/tag161.xml"/><Relationship Id="rId58" Type="http://schemas.openxmlformats.org/officeDocument/2006/relationships/tags" Target="../tags/tag166.xml"/><Relationship Id="rId66" Type="http://schemas.openxmlformats.org/officeDocument/2006/relationships/notesSlide" Target="../notesSlides/notesSlide8.xml"/><Relationship Id="rId5" Type="http://schemas.openxmlformats.org/officeDocument/2006/relationships/tags" Target="../tags/tag113.xml"/><Relationship Id="rId61" Type="http://schemas.openxmlformats.org/officeDocument/2006/relationships/tags" Target="../tags/tag169.xml"/><Relationship Id="rId19" Type="http://schemas.openxmlformats.org/officeDocument/2006/relationships/tags" Target="../tags/tag127.xml"/><Relationship Id="rId14" Type="http://schemas.openxmlformats.org/officeDocument/2006/relationships/tags" Target="../tags/tag122.xml"/><Relationship Id="rId22" Type="http://schemas.openxmlformats.org/officeDocument/2006/relationships/tags" Target="../tags/tag130.xml"/><Relationship Id="rId27" Type="http://schemas.openxmlformats.org/officeDocument/2006/relationships/tags" Target="../tags/tag135.xml"/><Relationship Id="rId30" Type="http://schemas.openxmlformats.org/officeDocument/2006/relationships/tags" Target="../tags/tag138.xml"/><Relationship Id="rId35" Type="http://schemas.openxmlformats.org/officeDocument/2006/relationships/tags" Target="../tags/tag143.xml"/><Relationship Id="rId43" Type="http://schemas.openxmlformats.org/officeDocument/2006/relationships/tags" Target="../tags/tag151.xml"/><Relationship Id="rId48" Type="http://schemas.openxmlformats.org/officeDocument/2006/relationships/tags" Target="../tags/tag156.xml"/><Relationship Id="rId56" Type="http://schemas.openxmlformats.org/officeDocument/2006/relationships/tags" Target="../tags/tag164.xml"/><Relationship Id="rId64" Type="http://schemas.openxmlformats.org/officeDocument/2006/relationships/tags" Target="../tags/tag172.xml"/><Relationship Id="rId8" Type="http://schemas.openxmlformats.org/officeDocument/2006/relationships/tags" Target="../tags/tag116.xml"/><Relationship Id="rId51" Type="http://schemas.openxmlformats.org/officeDocument/2006/relationships/tags" Target="../tags/tag159.xml"/><Relationship Id="rId3" Type="http://schemas.openxmlformats.org/officeDocument/2006/relationships/tags" Target="../tags/tag111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5" Type="http://schemas.openxmlformats.org/officeDocument/2006/relationships/tags" Target="../tags/tag133.xml"/><Relationship Id="rId33" Type="http://schemas.openxmlformats.org/officeDocument/2006/relationships/tags" Target="../tags/tag141.xml"/><Relationship Id="rId38" Type="http://schemas.openxmlformats.org/officeDocument/2006/relationships/tags" Target="../tags/tag146.xml"/><Relationship Id="rId46" Type="http://schemas.openxmlformats.org/officeDocument/2006/relationships/tags" Target="../tags/tag154.xml"/><Relationship Id="rId59" Type="http://schemas.openxmlformats.org/officeDocument/2006/relationships/tags" Target="../tags/tag167.xml"/><Relationship Id="rId67" Type="http://schemas.openxmlformats.org/officeDocument/2006/relationships/image" Target="../media/image4.png"/><Relationship Id="rId20" Type="http://schemas.openxmlformats.org/officeDocument/2006/relationships/tags" Target="../tags/tag128.xml"/><Relationship Id="rId41" Type="http://schemas.openxmlformats.org/officeDocument/2006/relationships/tags" Target="../tags/tag149.xml"/><Relationship Id="rId54" Type="http://schemas.openxmlformats.org/officeDocument/2006/relationships/tags" Target="../tags/tag162.xml"/><Relationship Id="rId62" Type="http://schemas.openxmlformats.org/officeDocument/2006/relationships/tags" Target="../tags/tag17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5" Type="http://schemas.openxmlformats.org/officeDocument/2006/relationships/tags" Target="../tags/tag123.xml"/><Relationship Id="rId23" Type="http://schemas.openxmlformats.org/officeDocument/2006/relationships/tags" Target="../tags/tag131.xml"/><Relationship Id="rId28" Type="http://schemas.openxmlformats.org/officeDocument/2006/relationships/tags" Target="../tags/tag136.xml"/><Relationship Id="rId36" Type="http://schemas.openxmlformats.org/officeDocument/2006/relationships/tags" Target="../tags/tag144.xml"/><Relationship Id="rId49" Type="http://schemas.openxmlformats.org/officeDocument/2006/relationships/tags" Target="../tags/tag157.xml"/><Relationship Id="rId57" Type="http://schemas.openxmlformats.org/officeDocument/2006/relationships/tags" Target="../tags/tag165.xml"/><Relationship Id="rId10" Type="http://schemas.openxmlformats.org/officeDocument/2006/relationships/tags" Target="../tags/tag118.xml"/><Relationship Id="rId31" Type="http://schemas.openxmlformats.org/officeDocument/2006/relationships/tags" Target="../tags/tag139.xml"/><Relationship Id="rId44" Type="http://schemas.openxmlformats.org/officeDocument/2006/relationships/tags" Target="../tags/tag152.xml"/><Relationship Id="rId52" Type="http://schemas.openxmlformats.org/officeDocument/2006/relationships/tags" Target="../tags/tag160.xml"/><Relationship Id="rId60" Type="http://schemas.openxmlformats.org/officeDocument/2006/relationships/tags" Target="../tags/tag168.xml"/><Relationship Id="rId65" Type="http://schemas.openxmlformats.org/officeDocument/2006/relationships/slideLayout" Target="../slideLayouts/slideLayout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39" Type="http://schemas.openxmlformats.org/officeDocument/2006/relationships/tags" Target="../tags/tag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357312" y="4263799"/>
            <a:ext cx="9515475" cy="607922"/>
          </a:xfrm>
        </p:spPr>
        <p:txBody>
          <a:bodyPr>
            <a:noAutofit/>
          </a:bodyPr>
          <a:lstStyle/>
          <a:p>
            <a:r>
              <a:rPr lang="en-US" altLang="zh-CN" sz="2400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on the Structure of Offline Handwritten Signature Verification Models based on Transformer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1357312" y="4950773"/>
            <a:ext cx="9515475" cy="42803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dk2">
                    <a:lumMod val="75000"/>
                  </a:schemeClr>
                </a:solidFill>
              </a:rPr>
              <a:t>Master of Science in Intelligent Technology Thesis Oral Defense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68521" y="5693984"/>
            <a:ext cx="921657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 err="1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	Student No.: 2230025907	Supervisor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</a:t>
            </a:r>
          </a:p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2025.05.19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36393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6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t="32767" b="16511"/>
          <a:stretch>
            <a:fillRect/>
          </a:stretch>
        </p:blipFill>
        <p:spPr>
          <a:xfrm>
            <a:off x="0" y="10160"/>
            <a:ext cx="12192000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7" name="图片占位符 23"/>
          <p:cNvSpPr txBox="1"/>
          <p:nvPr>
            <p:custDataLst>
              <p:tags r:id="rId6"/>
            </p:custDataLst>
          </p:nvPr>
        </p:nvSpPr>
        <p:spPr>
          <a:xfrm>
            <a:off x="-1" y="10160"/>
            <a:ext cx="12200603" cy="423630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8" name="任意多边形: 形状 22"/>
          <p:cNvSpPr/>
          <p:nvPr>
            <p:custDataLst>
              <p:tags r:id="rId7"/>
            </p:custDataLst>
          </p:nvPr>
        </p:nvSpPr>
        <p:spPr>
          <a:xfrm>
            <a:off x="0" y="10680"/>
            <a:ext cx="12192000" cy="417327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</a:p>
        </p:txBody>
      </p:sp>
      <p:pic>
        <p:nvPicPr>
          <p:cNvPr id="9" name="图片 8" descr="9922720e0cf3d7ca7bcb6d2a3350a9096b63f624031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55515" y="610235"/>
            <a:ext cx="2706370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Overview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 descr="overvie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075" y="1411605"/>
            <a:ext cx="7182485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Overview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87" name="文本框 86"/>
          <p:cNvSpPr txBox="1"/>
          <p:nvPr>
            <p:custDataLst>
              <p:tags r:id="rId6"/>
            </p:custDataLst>
          </p:nvPr>
        </p:nvSpPr>
        <p:spPr>
          <a:xfrm>
            <a:off x="3288030" y="5772150"/>
            <a:ext cx="561530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Offline Signature Verification TransFormer (OSVTF)</a:t>
            </a:r>
          </a:p>
        </p:txBody>
      </p:sp>
      <p:pic>
        <p:nvPicPr>
          <p:cNvPr id="7" name="图片 6" descr="osvt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" y="1496060"/>
            <a:ext cx="11950065" cy="4276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[14] Deep Residual Learning for Image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512" y="813047"/>
                <a:ext cx="320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3.2 Backbone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ℬ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2" y="813047"/>
                <a:ext cx="320040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4" t="-54" r="4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8990" y="1550670"/>
            <a:ext cx="3200400" cy="4227830"/>
          </a:xfrm>
          <a:prstGeom prst="rect">
            <a:avLst/>
          </a:prstGeom>
        </p:spPr>
      </p:pic>
      <p:sp>
        <p:nvSpPr>
          <p:cNvPr id="87" name="文本框 86"/>
          <p:cNvSpPr txBox="1"/>
          <p:nvPr>
            <p:custDataLst>
              <p:tags r:id="rId7"/>
            </p:custDataLst>
          </p:nvPr>
        </p:nvSpPr>
        <p:spPr>
          <a:xfrm>
            <a:off x="2457450" y="584835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ResNet-50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428990" y="5848350"/>
            <a:ext cx="303212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Bottleneck Block</a:t>
            </a:r>
          </a:p>
        </p:txBody>
      </p:sp>
      <p:pic>
        <p:nvPicPr>
          <p:cNvPr id="7" name="图片 6" descr="backbon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95" y="1551305"/>
            <a:ext cx="7515225" cy="4227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[23] Feature Pyramid Networks for Object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48283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3.3 FPN Fusion Module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ℱ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4828365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1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730365" y="1994902"/>
                <a:ext cx="5265519" cy="3567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1600" dirty="0"/>
                  <a:t>     For each scale feature map (except the feature map of Layer 1), a bilinear interpolation </a:t>
                </a:r>
                <a:r>
                  <a:rPr lang="en-US" altLang="zh-CN" sz="1600" dirty="0" err="1"/>
                  <a:t>upsampling</a:t>
                </a:r>
                <a:r>
                  <a:rPr lang="en-US" altLang="zh-CN" sz="1600" dirty="0"/>
                  <a:t> operation will be performed to </a:t>
                </a:r>
                <a:r>
                  <a:rPr lang="en-US" altLang="zh-CN" sz="1600" dirty="0" err="1"/>
                  <a:t>upsample</a:t>
                </a:r>
                <a:r>
                  <a:rPr lang="en-US" altLang="zh-CN" sz="1600" dirty="0"/>
                  <a:t> the feature maps of Layer 2-4 to the size of the feature map of layer 1.</a:t>
                </a:r>
              </a:p>
              <a:p>
                <a:pPr algn="l"/>
                <a:endParaRPr lang="en-US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Up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algn="l"/>
                <a:r>
                  <a:rPr lang="en-US" altLang="zh-CN" sz="16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730365" y="1994902"/>
                <a:ext cx="5265519" cy="3567171"/>
              </a:xfrm>
              <a:prstGeom prst="rect">
                <a:avLst/>
              </a:prstGeom>
              <a:blipFill rotWithShape="1">
                <a:blip r:embed="rId12"/>
                <a:stretch>
                  <a:fillRect t="-10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9" y="1994902"/>
            <a:ext cx="6322773" cy="35671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[4] An Image is Worth 16x16 Words: Transformers for Image Recognition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3.4 Holistic Encoder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ℋ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099820" y="583184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Holistic Encoder Structure</a:t>
            </a:r>
          </a:p>
        </p:txBody>
      </p:sp>
      <p:pic>
        <p:nvPicPr>
          <p:cNvPr id="7" name="图片 6" descr="encode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95" y="1407795"/>
            <a:ext cx="4092575" cy="442404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755765" y="583184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Multi-Head Self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735195" y="1425575"/>
                <a:ext cx="7252335" cy="17075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/4−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/4−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400" dirty="0"/>
              </a:p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0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Attn</m:t>
                      </m:r>
                      <m:d>
                        <m:d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400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</m:sub>
                                <m:sup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CN" alt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US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0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MHSA</m:t>
                      </m:r>
                      <m:d>
                        <m:dPr>
                          <m:ctrlPr>
                            <a:rPr lang="zh-CN" altLang="zh-CN" sz="14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4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1400" b="1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𝐓</m:t>
                          </m:r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𝐋</m:t>
                          </m:r>
                        </m:e>
                      </m:d>
                      <m:r>
                        <a:rPr lang="en-US" altLang="zh-CN" sz="1400" b="1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400" i="0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Attn</m:t>
                          </m:r>
                          <m:d>
                            <m:dPr>
                              <m:ctrlPr>
                                <a:rPr lang="zh-CN" altLang="zh-CN" sz="1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 altLang="zh-CN" sz="1400" i="0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Attn</m:t>
                          </m:r>
                          <m:d>
                            <m:dPr>
                              <m:ctrlPr>
                                <a:rPr lang="zh-CN" altLang="zh-CN" sz="1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i="1" kern="10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400" b="1" i="0" kern="10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𝐋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:endParaRPr lang="zh-CN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735195" y="1425575"/>
                <a:ext cx="7252335" cy="1707515"/>
              </a:xfrm>
              <a:prstGeom prst="rect">
                <a:avLst/>
              </a:prstGeom>
              <a:blipFill rotWithShape="1">
                <a:blip r:embed="rId15"/>
                <a:stretch>
                  <a:fillRect b="-20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38" y="3294653"/>
            <a:ext cx="6690067" cy="25371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1302A-33A4-5E69-4559-3F59E68A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8396008-3D2B-57A5-109B-65F1CF23BDB8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[24] Swin Transformer: Hierarchical Vision Transformer using Shifted Windows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8B49D5-2093-F1CF-64FE-76E9B71835C1}"/>
                  </a:ext>
                </a:extLst>
              </p:cNvPr>
              <p:cNvSpPr txBox="1"/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3.4 Holistic Encoder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ℋ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97F1CEA1-B066-92FF-2B59-941CE13A128B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>
            <a:extLst>
              <a:ext uri="{FF2B5EF4-FFF2-40B4-BE49-F238E27FC236}">
                <a16:creationId xmlns:a16="http://schemas.microsoft.com/office/drawing/2014/main" id="{CD933B34-C9E3-0C48-1B75-4DBCD38A0922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>
            <a:extLst>
              <a:ext uri="{FF2B5EF4-FFF2-40B4-BE49-F238E27FC236}">
                <a16:creationId xmlns:a16="http://schemas.microsoft.com/office/drawing/2014/main" id="{2FFB83AB-EC89-C267-7469-4549AE9DE1C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>
            <a:extLst>
              <a:ext uri="{FF2B5EF4-FFF2-40B4-BE49-F238E27FC236}">
                <a16:creationId xmlns:a16="http://schemas.microsoft.com/office/drawing/2014/main" id="{8C1724F5-181F-7511-429D-BAD8F245DB31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id="{1A93BBCB-E4F3-7E55-4212-BF9F9465D5F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8" name="Google Shape;4489;p65">
            <a:extLst>
              <a:ext uri="{FF2B5EF4-FFF2-40B4-BE49-F238E27FC236}">
                <a16:creationId xmlns:a16="http://schemas.microsoft.com/office/drawing/2014/main" id="{E8B9996C-6C4A-2E43-6D27-A4FC727BA809}"/>
              </a:ext>
            </a:extLst>
          </p:cNvPr>
          <p:cNvGrpSpPr/>
          <p:nvPr/>
        </p:nvGrpSpPr>
        <p:grpSpPr>
          <a:xfrm>
            <a:off x="3285976" y="2968951"/>
            <a:ext cx="1768767" cy="1771332"/>
            <a:chOff x="5448325" y="610550"/>
            <a:chExt cx="2742700" cy="2742000"/>
          </a:xfrm>
        </p:grpSpPr>
        <p:sp>
          <p:nvSpPr>
            <p:cNvPr id="10" name="Google Shape;4490;p65">
              <a:extLst>
                <a:ext uri="{FF2B5EF4-FFF2-40B4-BE49-F238E27FC236}">
                  <a16:creationId xmlns:a16="http://schemas.microsoft.com/office/drawing/2014/main" id="{2C847487-E2F4-CCFC-B8C0-66ECFA5CE165}"/>
                </a:ext>
              </a:extLst>
            </p:cNvPr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91;p65">
              <a:extLst>
                <a:ext uri="{FF2B5EF4-FFF2-40B4-BE49-F238E27FC236}">
                  <a16:creationId xmlns:a16="http://schemas.microsoft.com/office/drawing/2014/main" id="{68B4659C-A9EF-AFE3-6F68-0BCA48A3BECD}"/>
                </a:ext>
              </a:extLst>
            </p:cNvPr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92;p65">
              <a:extLst>
                <a:ext uri="{FF2B5EF4-FFF2-40B4-BE49-F238E27FC236}">
                  <a16:creationId xmlns:a16="http://schemas.microsoft.com/office/drawing/2014/main" id="{669AA6E3-7283-C25E-12E7-E541D02B17C0}"/>
                </a:ext>
              </a:extLst>
            </p:cNvPr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93;p65">
              <a:extLst>
                <a:ext uri="{FF2B5EF4-FFF2-40B4-BE49-F238E27FC236}">
                  <a16:creationId xmlns:a16="http://schemas.microsoft.com/office/drawing/2014/main" id="{9C9B9B0B-E967-4994-FCF0-24A3DD982CFB}"/>
                </a:ext>
              </a:extLst>
            </p:cNvPr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94;p65">
              <a:extLst>
                <a:ext uri="{FF2B5EF4-FFF2-40B4-BE49-F238E27FC236}">
                  <a16:creationId xmlns:a16="http://schemas.microsoft.com/office/drawing/2014/main" id="{406C5FC4-959A-E6F5-FD89-AC7BC37D55F8}"/>
                </a:ext>
              </a:extLst>
            </p:cNvPr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95;p65">
              <a:extLst>
                <a:ext uri="{FF2B5EF4-FFF2-40B4-BE49-F238E27FC236}">
                  <a16:creationId xmlns:a16="http://schemas.microsoft.com/office/drawing/2014/main" id="{3064F4B8-1D21-D563-B9DC-EA9171827468}"/>
                </a:ext>
              </a:extLst>
            </p:cNvPr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96;p65">
              <a:extLst>
                <a:ext uri="{FF2B5EF4-FFF2-40B4-BE49-F238E27FC236}">
                  <a16:creationId xmlns:a16="http://schemas.microsoft.com/office/drawing/2014/main" id="{46D6FB35-C462-E57D-87C3-4644580FBEC8}"/>
                </a:ext>
              </a:extLst>
            </p:cNvPr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7;p65">
              <a:extLst>
                <a:ext uri="{FF2B5EF4-FFF2-40B4-BE49-F238E27FC236}">
                  <a16:creationId xmlns:a16="http://schemas.microsoft.com/office/drawing/2014/main" id="{CD592A23-A6E9-A9F7-2020-09C5A3A97E69}"/>
                </a:ext>
              </a:extLst>
            </p:cNvPr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98;p65">
              <a:extLst>
                <a:ext uri="{FF2B5EF4-FFF2-40B4-BE49-F238E27FC236}">
                  <a16:creationId xmlns:a16="http://schemas.microsoft.com/office/drawing/2014/main" id="{734B75EE-A72B-2ED1-2D5B-895CEFD14D47}"/>
                </a:ext>
              </a:extLst>
            </p:cNvPr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9;p65">
              <a:extLst>
                <a:ext uri="{FF2B5EF4-FFF2-40B4-BE49-F238E27FC236}">
                  <a16:creationId xmlns:a16="http://schemas.microsoft.com/office/drawing/2014/main" id="{2DC998DD-76FE-97C0-B1FD-D4BCFDF9CE95}"/>
                </a:ext>
              </a:extLst>
            </p:cNvPr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0;p65">
              <a:extLst>
                <a:ext uri="{FF2B5EF4-FFF2-40B4-BE49-F238E27FC236}">
                  <a16:creationId xmlns:a16="http://schemas.microsoft.com/office/drawing/2014/main" id="{BC6709B0-E2F2-D9CB-90D3-3CC14056F72C}"/>
                </a:ext>
              </a:extLst>
            </p:cNvPr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01;p65">
              <a:extLst>
                <a:ext uri="{FF2B5EF4-FFF2-40B4-BE49-F238E27FC236}">
                  <a16:creationId xmlns:a16="http://schemas.microsoft.com/office/drawing/2014/main" id="{0E5287A1-D061-C454-33EF-ED898C03BC50}"/>
                </a:ext>
              </a:extLst>
            </p:cNvPr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02;p65">
              <a:extLst>
                <a:ext uri="{FF2B5EF4-FFF2-40B4-BE49-F238E27FC236}">
                  <a16:creationId xmlns:a16="http://schemas.microsoft.com/office/drawing/2014/main" id="{76C17B93-ED87-6D21-AA35-C24E3E4E152E}"/>
                </a:ext>
              </a:extLst>
            </p:cNvPr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03;p65">
              <a:extLst>
                <a:ext uri="{FF2B5EF4-FFF2-40B4-BE49-F238E27FC236}">
                  <a16:creationId xmlns:a16="http://schemas.microsoft.com/office/drawing/2014/main" id="{DD296DB9-6D58-81B6-8928-31742DF1A70D}"/>
                </a:ext>
              </a:extLst>
            </p:cNvPr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04;p65">
              <a:extLst>
                <a:ext uri="{FF2B5EF4-FFF2-40B4-BE49-F238E27FC236}">
                  <a16:creationId xmlns:a16="http://schemas.microsoft.com/office/drawing/2014/main" id="{6D3F3F70-B04D-67F2-A3F4-DB2489D7C788}"/>
                </a:ext>
              </a:extLst>
            </p:cNvPr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5;p65">
              <a:extLst>
                <a:ext uri="{FF2B5EF4-FFF2-40B4-BE49-F238E27FC236}">
                  <a16:creationId xmlns:a16="http://schemas.microsoft.com/office/drawing/2014/main" id="{245230D0-0F1D-4EA2-DCFA-F8219AABFCE9}"/>
                </a:ext>
              </a:extLst>
            </p:cNvPr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6;p65">
              <a:extLst>
                <a:ext uri="{FF2B5EF4-FFF2-40B4-BE49-F238E27FC236}">
                  <a16:creationId xmlns:a16="http://schemas.microsoft.com/office/drawing/2014/main" id="{BD90A963-D05C-3F47-6A98-401C713E020E}"/>
                </a:ext>
              </a:extLst>
            </p:cNvPr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07;p65">
              <a:extLst>
                <a:ext uri="{FF2B5EF4-FFF2-40B4-BE49-F238E27FC236}">
                  <a16:creationId xmlns:a16="http://schemas.microsoft.com/office/drawing/2014/main" id="{CBB79005-9B2A-C63E-7A20-002CF567A87F}"/>
                </a:ext>
              </a:extLst>
            </p:cNvPr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08;p65">
              <a:extLst>
                <a:ext uri="{FF2B5EF4-FFF2-40B4-BE49-F238E27FC236}">
                  <a16:creationId xmlns:a16="http://schemas.microsoft.com/office/drawing/2014/main" id="{1FF92FAF-9918-EA0F-DD1E-6490204A0A74}"/>
                </a:ext>
              </a:extLst>
            </p:cNvPr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09;p65">
              <a:extLst>
                <a:ext uri="{FF2B5EF4-FFF2-40B4-BE49-F238E27FC236}">
                  <a16:creationId xmlns:a16="http://schemas.microsoft.com/office/drawing/2014/main" id="{2A2B728D-3065-47BB-62E2-A6BF0C9D67C2}"/>
                </a:ext>
              </a:extLst>
            </p:cNvPr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10;p65">
              <a:extLst>
                <a:ext uri="{FF2B5EF4-FFF2-40B4-BE49-F238E27FC236}">
                  <a16:creationId xmlns:a16="http://schemas.microsoft.com/office/drawing/2014/main" id="{7BA8708D-2169-7C40-8532-F8C82D4F75DB}"/>
                </a:ext>
              </a:extLst>
            </p:cNvPr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11;p65">
              <a:extLst>
                <a:ext uri="{FF2B5EF4-FFF2-40B4-BE49-F238E27FC236}">
                  <a16:creationId xmlns:a16="http://schemas.microsoft.com/office/drawing/2014/main" id="{E2339DD3-42EF-3E70-7EBA-212318D113B0}"/>
                </a:ext>
              </a:extLst>
            </p:cNvPr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12;p65">
              <a:extLst>
                <a:ext uri="{FF2B5EF4-FFF2-40B4-BE49-F238E27FC236}">
                  <a16:creationId xmlns:a16="http://schemas.microsoft.com/office/drawing/2014/main" id="{F9960CDD-6394-70A1-9540-7DF8BBF48843}"/>
                </a:ext>
              </a:extLst>
            </p:cNvPr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13;p65">
              <a:extLst>
                <a:ext uri="{FF2B5EF4-FFF2-40B4-BE49-F238E27FC236}">
                  <a16:creationId xmlns:a16="http://schemas.microsoft.com/office/drawing/2014/main" id="{9375D5F3-AD53-5C4E-6167-0A86F2438BBB}"/>
                </a:ext>
              </a:extLst>
            </p:cNvPr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14;p65">
              <a:extLst>
                <a:ext uri="{FF2B5EF4-FFF2-40B4-BE49-F238E27FC236}">
                  <a16:creationId xmlns:a16="http://schemas.microsoft.com/office/drawing/2014/main" id="{4DCD4CD5-43E3-A9BB-ED69-930A55444194}"/>
                </a:ext>
              </a:extLst>
            </p:cNvPr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5;p65">
              <a:extLst>
                <a:ext uri="{FF2B5EF4-FFF2-40B4-BE49-F238E27FC236}">
                  <a16:creationId xmlns:a16="http://schemas.microsoft.com/office/drawing/2014/main" id="{029E49CE-1E89-8829-9BEE-A6943A4E5B5F}"/>
                </a:ext>
              </a:extLst>
            </p:cNvPr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16;p65">
              <a:extLst>
                <a:ext uri="{FF2B5EF4-FFF2-40B4-BE49-F238E27FC236}">
                  <a16:creationId xmlns:a16="http://schemas.microsoft.com/office/drawing/2014/main" id="{D237CE1C-FC1F-F4D0-6A86-9301118EB650}"/>
                </a:ext>
              </a:extLst>
            </p:cNvPr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17;p65">
              <a:extLst>
                <a:ext uri="{FF2B5EF4-FFF2-40B4-BE49-F238E27FC236}">
                  <a16:creationId xmlns:a16="http://schemas.microsoft.com/office/drawing/2014/main" id="{E018EBF9-767A-2970-251A-BD66B92A2476}"/>
                </a:ext>
              </a:extLst>
            </p:cNvPr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18;p65">
              <a:extLst>
                <a:ext uri="{FF2B5EF4-FFF2-40B4-BE49-F238E27FC236}">
                  <a16:creationId xmlns:a16="http://schemas.microsoft.com/office/drawing/2014/main" id="{2FBF1ABC-78AF-AD6D-EE64-632681F7325E}"/>
                </a:ext>
              </a:extLst>
            </p:cNvPr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19;p65">
              <a:extLst>
                <a:ext uri="{FF2B5EF4-FFF2-40B4-BE49-F238E27FC236}">
                  <a16:creationId xmlns:a16="http://schemas.microsoft.com/office/drawing/2014/main" id="{B3DF1C7A-6013-8DA8-4D2A-9B4BA315F72A}"/>
                </a:ext>
              </a:extLst>
            </p:cNvPr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20;p65">
              <a:extLst>
                <a:ext uri="{FF2B5EF4-FFF2-40B4-BE49-F238E27FC236}">
                  <a16:creationId xmlns:a16="http://schemas.microsoft.com/office/drawing/2014/main" id="{43FC8B4F-5753-CDA2-33E6-2B5C4B0ACC01}"/>
                </a:ext>
              </a:extLst>
            </p:cNvPr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21;p65">
              <a:extLst>
                <a:ext uri="{FF2B5EF4-FFF2-40B4-BE49-F238E27FC236}">
                  <a16:creationId xmlns:a16="http://schemas.microsoft.com/office/drawing/2014/main" id="{EDC2C56C-E19E-DDCA-B0ED-63977DEE5D93}"/>
                </a:ext>
              </a:extLst>
            </p:cNvPr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22;p65">
              <a:extLst>
                <a:ext uri="{FF2B5EF4-FFF2-40B4-BE49-F238E27FC236}">
                  <a16:creationId xmlns:a16="http://schemas.microsoft.com/office/drawing/2014/main" id="{1ECAD097-3808-DC3B-8F9B-BC97A4F4B4FF}"/>
                </a:ext>
              </a:extLst>
            </p:cNvPr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23;p65">
              <a:extLst>
                <a:ext uri="{FF2B5EF4-FFF2-40B4-BE49-F238E27FC236}">
                  <a16:creationId xmlns:a16="http://schemas.microsoft.com/office/drawing/2014/main" id="{C5B43039-E661-858D-DAD2-09E5CFA6DE55}"/>
                </a:ext>
              </a:extLst>
            </p:cNvPr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24;p65">
              <a:extLst>
                <a:ext uri="{FF2B5EF4-FFF2-40B4-BE49-F238E27FC236}">
                  <a16:creationId xmlns:a16="http://schemas.microsoft.com/office/drawing/2014/main" id="{FBF11B8C-D01E-4D89-8D74-BFA388B6DF36}"/>
                </a:ext>
              </a:extLst>
            </p:cNvPr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25;p65">
              <a:extLst>
                <a:ext uri="{FF2B5EF4-FFF2-40B4-BE49-F238E27FC236}">
                  <a16:creationId xmlns:a16="http://schemas.microsoft.com/office/drawing/2014/main" id="{DE090FB8-E21E-7575-2513-D27B9BEF81BC}"/>
                </a:ext>
              </a:extLst>
            </p:cNvPr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26;p65">
              <a:extLst>
                <a:ext uri="{FF2B5EF4-FFF2-40B4-BE49-F238E27FC236}">
                  <a16:creationId xmlns:a16="http://schemas.microsoft.com/office/drawing/2014/main" id="{74A58D5B-014C-00E3-79DA-7BAEA4344D93}"/>
                </a:ext>
              </a:extLst>
            </p:cNvPr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27;p65">
              <a:extLst>
                <a:ext uri="{FF2B5EF4-FFF2-40B4-BE49-F238E27FC236}">
                  <a16:creationId xmlns:a16="http://schemas.microsoft.com/office/drawing/2014/main" id="{ED7A9DF7-8587-3727-8CEF-ACA439947C2F}"/>
                </a:ext>
              </a:extLst>
            </p:cNvPr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28;p65">
              <a:extLst>
                <a:ext uri="{FF2B5EF4-FFF2-40B4-BE49-F238E27FC236}">
                  <a16:creationId xmlns:a16="http://schemas.microsoft.com/office/drawing/2014/main" id="{A1F34134-340A-32EA-8149-7591FA6ECCE4}"/>
                </a:ext>
              </a:extLst>
            </p:cNvPr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29;p65">
              <a:extLst>
                <a:ext uri="{FF2B5EF4-FFF2-40B4-BE49-F238E27FC236}">
                  <a16:creationId xmlns:a16="http://schemas.microsoft.com/office/drawing/2014/main" id="{CA7B0FB0-2355-9401-ABD1-96732660753B}"/>
                </a:ext>
              </a:extLst>
            </p:cNvPr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30;p65">
              <a:extLst>
                <a:ext uri="{FF2B5EF4-FFF2-40B4-BE49-F238E27FC236}">
                  <a16:creationId xmlns:a16="http://schemas.microsoft.com/office/drawing/2014/main" id="{9280ED8C-A8E2-2231-28C5-148568C73B9A}"/>
                </a:ext>
              </a:extLst>
            </p:cNvPr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31;p65">
              <a:extLst>
                <a:ext uri="{FF2B5EF4-FFF2-40B4-BE49-F238E27FC236}">
                  <a16:creationId xmlns:a16="http://schemas.microsoft.com/office/drawing/2014/main" id="{CADAD19A-10BF-BBB9-B4FB-20B13A23CF45}"/>
                </a:ext>
              </a:extLst>
            </p:cNvPr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32;p65">
              <a:extLst>
                <a:ext uri="{FF2B5EF4-FFF2-40B4-BE49-F238E27FC236}">
                  <a16:creationId xmlns:a16="http://schemas.microsoft.com/office/drawing/2014/main" id="{3E19049E-CE92-4669-2268-0C3DC2B9D8CC}"/>
                </a:ext>
              </a:extLst>
            </p:cNvPr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33;p65">
              <a:extLst>
                <a:ext uri="{FF2B5EF4-FFF2-40B4-BE49-F238E27FC236}">
                  <a16:creationId xmlns:a16="http://schemas.microsoft.com/office/drawing/2014/main" id="{4650FD8C-BB5E-5905-DCE3-BB9C6AF1D4C2}"/>
                </a:ext>
              </a:extLst>
            </p:cNvPr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34;p65">
              <a:extLst>
                <a:ext uri="{FF2B5EF4-FFF2-40B4-BE49-F238E27FC236}">
                  <a16:creationId xmlns:a16="http://schemas.microsoft.com/office/drawing/2014/main" id="{A95EE043-C489-71A9-AD43-B1B05E966C16}"/>
                </a:ext>
              </a:extLst>
            </p:cNvPr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35;p65">
              <a:extLst>
                <a:ext uri="{FF2B5EF4-FFF2-40B4-BE49-F238E27FC236}">
                  <a16:creationId xmlns:a16="http://schemas.microsoft.com/office/drawing/2014/main" id="{0AABA9EC-7CF2-5ED7-862D-5AFD86B87170}"/>
                </a:ext>
              </a:extLst>
            </p:cNvPr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36;p65">
              <a:extLst>
                <a:ext uri="{FF2B5EF4-FFF2-40B4-BE49-F238E27FC236}">
                  <a16:creationId xmlns:a16="http://schemas.microsoft.com/office/drawing/2014/main" id="{2524EBE9-FD15-76BA-069F-372D808ACF5C}"/>
                </a:ext>
              </a:extLst>
            </p:cNvPr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37;p65">
              <a:extLst>
                <a:ext uri="{FF2B5EF4-FFF2-40B4-BE49-F238E27FC236}">
                  <a16:creationId xmlns:a16="http://schemas.microsoft.com/office/drawing/2014/main" id="{364BE6D6-8715-6F84-ECAB-64657BC163ED}"/>
                </a:ext>
              </a:extLst>
            </p:cNvPr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38;p65">
              <a:extLst>
                <a:ext uri="{FF2B5EF4-FFF2-40B4-BE49-F238E27FC236}">
                  <a16:creationId xmlns:a16="http://schemas.microsoft.com/office/drawing/2014/main" id="{4C49FDBE-EA01-41A1-5885-CF9CBD4ADCF7}"/>
                </a:ext>
              </a:extLst>
            </p:cNvPr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39;p65">
              <a:extLst>
                <a:ext uri="{FF2B5EF4-FFF2-40B4-BE49-F238E27FC236}">
                  <a16:creationId xmlns:a16="http://schemas.microsoft.com/office/drawing/2014/main" id="{B065BCB1-2B49-5E35-5E90-28AC847A0207}"/>
                </a:ext>
              </a:extLst>
            </p:cNvPr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40;p65">
              <a:extLst>
                <a:ext uri="{FF2B5EF4-FFF2-40B4-BE49-F238E27FC236}">
                  <a16:creationId xmlns:a16="http://schemas.microsoft.com/office/drawing/2014/main" id="{DE471B63-802D-BFA0-C078-90A631C9E6A4}"/>
                </a:ext>
              </a:extLst>
            </p:cNvPr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41;p65">
              <a:extLst>
                <a:ext uri="{FF2B5EF4-FFF2-40B4-BE49-F238E27FC236}">
                  <a16:creationId xmlns:a16="http://schemas.microsoft.com/office/drawing/2014/main" id="{474FF52E-28D2-5FA0-7B5E-070BB9140DE8}"/>
                </a:ext>
              </a:extLst>
            </p:cNvPr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42;p65">
              <a:extLst>
                <a:ext uri="{FF2B5EF4-FFF2-40B4-BE49-F238E27FC236}">
                  <a16:creationId xmlns:a16="http://schemas.microsoft.com/office/drawing/2014/main" id="{28A79A76-3759-8E33-2CB6-DF2534D0DD9C}"/>
                </a:ext>
              </a:extLst>
            </p:cNvPr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43;p65">
              <a:extLst>
                <a:ext uri="{FF2B5EF4-FFF2-40B4-BE49-F238E27FC236}">
                  <a16:creationId xmlns:a16="http://schemas.microsoft.com/office/drawing/2014/main" id="{6B808EA9-1E3F-65B8-7049-3527169F06C7}"/>
                </a:ext>
              </a:extLst>
            </p:cNvPr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44;p65">
              <a:extLst>
                <a:ext uri="{FF2B5EF4-FFF2-40B4-BE49-F238E27FC236}">
                  <a16:creationId xmlns:a16="http://schemas.microsoft.com/office/drawing/2014/main" id="{893C1F33-3283-EC5D-ECF5-98205AD0736C}"/>
                </a:ext>
              </a:extLst>
            </p:cNvPr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45;p65">
              <a:extLst>
                <a:ext uri="{FF2B5EF4-FFF2-40B4-BE49-F238E27FC236}">
                  <a16:creationId xmlns:a16="http://schemas.microsoft.com/office/drawing/2014/main" id="{2F09E054-4A01-480C-A00A-4DFCDC3BF078}"/>
                </a:ext>
              </a:extLst>
            </p:cNvPr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46;p65">
              <a:extLst>
                <a:ext uri="{FF2B5EF4-FFF2-40B4-BE49-F238E27FC236}">
                  <a16:creationId xmlns:a16="http://schemas.microsoft.com/office/drawing/2014/main" id="{3E69484D-F1C3-3DE7-08AE-E656587B7EFB}"/>
                </a:ext>
              </a:extLst>
            </p:cNvPr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47;p65">
              <a:extLst>
                <a:ext uri="{FF2B5EF4-FFF2-40B4-BE49-F238E27FC236}">
                  <a16:creationId xmlns:a16="http://schemas.microsoft.com/office/drawing/2014/main" id="{B3541317-D143-DBFD-2A13-3252F4799AEB}"/>
                </a:ext>
              </a:extLst>
            </p:cNvPr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48;p65">
              <a:extLst>
                <a:ext uri="{FF2B5EF4-FFF2-40B4-BE49-F238E27FC236}">
                  <a16:creationId xmlns:a16="http://schemas.microsoft.com/office/drawing/2014/main" id="{32C32BF3-9464-7721-127C-678995E238C4}"/>
                </a:ext>
              </a:extLst>
            </p:cNvPr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49;p65">
              <a:extLst>
                <a:ext uri="{FF2B5EF4-FFF2-40B4-BE49-F238E27FC236}">
                  <a16:creationId xmlns:a16="http://schemas.microsoft.com/office/drawing/2014/main" id="{217FE3CA-F8CF-981A-A672-4B93E5EC727F}"/>
                </a:ext>
              </a:extLst>
            </p:cNvPr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50;p65">
              <a:extLst>
                <a:ext uri="{FF2B5EF4-FFF2-40B4-BE49-F238E27FC236}">
                  <a16:creationId xmlns:a16="http://schemas.microsoft.com/office/drawing/2014/main" id="{1BEA33EA-20F8-EB16-4CC2-693DE8D7BBCC}"/>
                </a:ext>
              </a:extLst>
            </p:cNvPr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51;p65">
              <a:extLst>
                <a:ext uri="{FF2B5EF4-FFF2-40B4-BE49-F238E27FC236}">
                  <a16:creationId xmlns:a16="http://schemas.microsoft.com/office/drawing/2014/main" id="{E39744F9-23F2-3C4E-E645-641B545259B7}"/>
                </a:ext>
              </a:extLst>
            </p:cNvPr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52;p65">
              <a:extLst>
                <a:ext uri="{FF2B5EF4-FFF2-40B4-BE49-F238E27FC236}">
                  <a16:creationId xmlns:a16="http://schemas.microsoft.com/office/drawing/2014/main" id="{5A7350BC-649D-8EE1-7AEB-66C1559624F4}"/>
                </a:ext>
              </a:extLst>
            </p:cNvPr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53;p65">
              <a:extLst>
                <a:ext uri="{FF2B5EF4-FFF2-40B4-BE49-F238E27FC236}">
                  <a16:creationId xmlns:a16="http://schemas.microsoft.com/office/drawing/2014/main" id="{16AEA2CC-6EE2-B6CB-94A6-570CAC03B30C}"/>
                </a:ext>
              </a:extLst>
            </p:cNvPr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54;p65">
              <a:extLst>
                <a:ext uri="{FF2B5EF4-FFF2-40B4-BE49-F238E27FC236}">
                  <a16:creationId xmlns:a16="http://schemas.microsoft.com/office/drawing/2014/main" id="{956DAF1A-6D2F-0CD3-2CD2-362E37EEAE03}"/>
                </a:ext>
              </a:extLst>
            </p:cNvPr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55;p65">
              <a:extLst>
                <a:ext uri="{FF2B5EF4-FFF2-40B4-BE49-F238E27FC236}">
                  <a16:creationId xmlns:a16="http://schemas.microsoft.com/office/drawing/2014/main" id="{A9894CA7-F5A3-D82F-5E94-CBECC70A20E9}"/>
                </a:ext>
              </a:extLst>
            </p:cNvPr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56;p65">
              <a:extLst>
                <a:ext uri="{FF2B5EF4-FFF2-40B4-BE49-F238E27FC236}">
                  <a16:creationId xmlns:a16="http://schemas.microsoft.com/office/drawing/2014/main" id="{C682238D-35CE-436A-5E0E-0BD14781FC71}"/>
                </a:ext>
              </a:extLst>
            </p:cNvPr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57;p65">
              <a:extLst>
                <a:ext uri="{FF2B5EF4-FFF2-40B4-BE49-F238E27FC236}">
                  <a16:creationId xmlns:a16="http://schemas.microsoft.com/office/drawing/2014/main" id="{A0B1A10C-73B6-815C-DE4F-9119B884A395}"/>
                </a:ext>
              </a:extLst>
            </p:cNvPr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58;p65">
              <a:extLst>
                <a:ext uri="{FF2B5EF4-FFF2-40B4-BE49-F238E27FC236}">
                  <a16:creationId xmlns:a16="http://schemas.microsoft.com/office/drawing/2014/main" id="{56F4EB66-7FFB-5B36-04C9-00BBEAA6B96F}"/>
                </a:ext>
              </a:extLst>
            </p:cNvPr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59;p65">
              <a:extLst>
                <a:ext uri="{FF2B5EF4-FFF2-40B4-BE49-F238E27FC236}">
                  <a16:creationId xmlns:a16="http://schemas.microsoft.com/office/drawing/2014/main" id="{2A70D0E5-F87A-D42F-028E-4C5AD071EA9F}"/>
                </a:ext>
              </a:extLst>
            </p:cNvPr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60;p65">
              <a:extLst>
                <a:ext uri="{FF2B5EF4-FFF2-40B4-BE49-F238E27FC236}">
                  <a16:creationId xmlns:a16="http://schemas.microsoft.com/office/drawing/2014/main" id="{3D76CCDA-7C6C-EEED-F684-931F2442806C}"/>
                </a:ext>
              </a:extLst>
            </p:cNvPr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61;p65">
              <a:extLst>
                <a:ext uri="{FF2B5EF4-FFF2-40B4-BE49-F238E27FC236}">
                  <a16:creationId xmlns:a16="http://schemas.microsoft.com/office/drawing/2014/main" id="{313CB456-F9C7-65FE-D353-780A47F1285F}"/>
                </a:ext>
              </a:extLst>
            </p:cNvPr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2;p65">
              <a:extLst>
                <a:ext uri="{FF2B5EF4-FFF2-40B4-BE49-F238E27FC236}">
                  <a16:creationId xmlns:a16="http://schemas.microsoft.com/office/drawing/2014/main" id="{4A88686C-F306-F1AC-A17A-C377D8F053BD}"/>
                </a:ext>
              </a:extLst>
            </p:cNvPr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63;p65">
              <a:extLst>
                <a:ext uri="{FF2B5EF4-FFF2-40B4-BE49-F238E27FC236}">
                  <a16:creationId xmlns:a16="http://schemas.microsoft.com/office/drawing/2014/main" id="{409B58B7-450B-7A22-856C-B7E07CB1F0F0}"/>
                </a:ext>
              </a:extLst>
            </p:cNvPr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64;p65">
              <a:extLst>
                <a:ext uri="{FF2B5EF4-FFF2-40B4-BE49-F238E27FC236}">
                  <a16:creationId xmlns:a16="http://schemas.microsoft.com/office/drawing/2014/main" id="{7DD0593A-B009-76A8-5D34-1D95FDED0706}"/>
                </a:ext>
              </a:extLst>
            </p:cNvPr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65;p65">
              <a:extLst>
                <a:ext uri="{FF2B5EF4-FFF2-40B4-BE49-F238E27FC236}">
                  <a16:creationId xmlns:a16="http://schemas.microsoft.com/office/drawing/2014/main" id="{51F58D9E-511A-8B20-FC7C-DA53A9CF86E2}"/>
                </a:ext>
              </a:extLst>
            </p:cNvPr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66;p65">
              <a:extLst>
                <a:ext uri="{FF2B5EF4-FFF2-40B4-BE49-F238E27FC236}">
                  <a16:creationId xmlns:a16="http://schemas.microsoft.com/office/drawing/2014/main" id="{649F642B-E76B-3C58-99E3-47C44BA2AC89}"/>
                </a:ext>
              </a:extLst>
            </p:cNvPr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67;p65">
              <a:extLst>
                <a:ext uri="{FF2B5EF4-FFF2-40B4-BE49-F238E27FC236}">
                  <a16:creationId xmlns:a16="http://schemas.microsoft.com/office/drawing/2014/main" id="{9F6A9376-C85C-EC74-F565-9CAB1DC06292}"/>
                </a:ext>
              </a:extLst>
            </p:cNvPr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68;p65">
              <a:extLst>
                <a:ext uri="{FF2B5EF4-FFF2-40B4-BE49-F238E27FC236}">
                  <a16:creationId xmlns:a16="http://schemas.microsoft.com/office/drawing/2014/main" id="{EF640B36-D360-9B05-8D1C-F17FA2168031}"/>
                </a:ext>
              </a:extLst>
            </p:cNvPr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69;p65">
              <a:extLst>
                <a:ext uri="{FF2B5EF4-FFF2-40B4-BE49-F238E27FC236}">
                  <a16:creationId xmlns:a16="http://schemas.microsoft.com/office/drawing/2014/main" id="{77FFB5E9-58DE-3B62-EFE0-EA1AC035F58C}"/>
                </a:ext>
              </a:extLst>
            </p:cNvPr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70;p65">
              <a:extLst>
                <a:ext uri="{FF2B5EF4-FFF2-40B4-BE49-F238E27FC236}">
                  <a16:creationId xmlns:a16="http://schemas.microsoft.com/office/drawing/2014/main" id="{DAF99DC4-D0BF-BAF8-F1E0-666F64061A6D}"/>
                </a:ext>
              </a:extLst>
            </p:cNvPr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71;p65">
              <a:extLst>
                <a:ext uri="{FF2B5EF4-FFF2-40B4-BE49-F238E27FC236}">
                  <a16:creationId xmlns:a16="http://schemas.microsoft.com/office/drawing/2014/main" id="{C4794DEC-A5E2-F7BA-8BE2-FDDC18C3F9C5}"/>
                </a:ext>
              </a:extLst>
            </p:cNvPr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72;p65">
              <a:extLst>
                <a:ext uri="{FF2B5EF4-FFF2-40B4-BE49-F238E27FC236}">
                  <a16:creationId xmlns:a16="http://schemas.microsoft.com/office/drawing/2014/main" id="{D3163EFB-806A-7106-3C0C-FF03F1B793F7}"/>
                </a:ext>
              </a:extLst>
            </p:cNvPr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73;p65">
              <a:extLst>
                <a:ext uri="{FF2B5EF4-FFF2-40B4-BE49-F238E27FC236}">
                  <a16:creationId xmlns:a16="http://schemas.microsoft.com/office/drawing/2014/main" id="{B5F42ABE-6C0D-E59F-04D7-A9D69D68352D}"/>
                </a:ext>
              </a:extLst>
            </p:cNvPr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4;p65">
              <a:extLst>
                <a:ext uri="{FF2B5EF4-FFF2-40B4-BE49-F238E27FC236}">
                  <a16:creationId xmlns:a16="http://schemas.microsoft.com/office/drawing/2014/main" id="{3949803A-E590-BF0C-CE00-E2E86EA97D65}"/>
                </a:ext>
              </a:extLst>
            </p:cNvPr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75;p65">
              <a:extLst>
                <a:ext uri="{FF2B5EF4-FFF2-40B4-BE49-F238E27FC236}">
                  <a16:creationId xmlns:a16="http://schemas.microsoft.com/office/drawing/2014/main" id="{946965DB-171D-C13C-C3A7-F95BDBC7F44F}"/>
                </a:ext>
              </a:extLst>
            </p:cNvPr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76;p65">
              <a:extLst>
                <a:ext uri="{FF2B5EF4-FFF2-40B4-BE49-F238E27FC236}">
                  <a16:creationId xmlns:a16="http://schemas.microsoft.com/office/drawing/2014/main" id="{B413DB92-CBBE-02BE-F0D1-8601BEC4EFD5}"/>
                </a:ext>
              </a:extLst>
            </p:cNvPr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77;p65">
              <a:extLst>
                <a:ext uri="{FF2B5EF4-FFF2-40B4-BE49-F238E27FC236}">
                  <a16:creationId xmlns:a16="http://schemas.microsoft.com/office/drawing/2014/main" id="{BF8C2C66-EF3B-635A-DC33-03F577825E08}"/>
                </a:ext>
              </a:extLst>
            </p:cNvPr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78;p65">
              <a:extLst>
                <a:ext uri="{FF2B5EF4-FFF2-40B4-BE49-F238E27FC236}">
                  <a16:creationId xmlns:a16="http://schemas.microsoft.com/office/drawing/2014/main" id="{D854A276-8E71-AA5A-7E2D-F1CC7EC6722E}"/>
                </a:ext>
              </a:extLst>
            </p:cNvPr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79;p65">
              <a:extLst>
                <a:ext uri="{FF2B5EF4-FFF2-40B4-BE49-F238E27FC236}">
                  <a16:creationId xmlns:a16="http://schemas.microsoft.com/office/drawing/2014/main" id="{435165E4-CDD1-F170-142C-C4A5A200CC44}"/>
                </a:ext>
              </a:extLst>
            </p:cNvPr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80;p65">
              <a:extLst>
                <a:ext uri="{FF2B5EF4-FFF2-40B4-BE49-F238E27FC236}">
                  <a16:creationId xmlns:a16="http://schemas.microsoft.com/office/drawing/2014/main" id="{03790137-E20C-75AC-EE86-99A3E2FE8629}"/>
                </a:ext>
              </a:extLst>
            </p:cNvPr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81;p65">
              <a:extLst>
                <a:ext uri="{FF2B5EF4-FFF2-40B4-BE49-F238E27FC236}">
                  <a16:creationId xmlns:a16="http://schemas.microsoft.com/office/drawing/2014/main" id="{5E7BF87D-5AA1-7AF3-E9C1-0B643171FEBC}"/>
                </a:ext>
              </a:extLst>
            </p:cNvPr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82;p65">
              <a:extLst>
                <a:ext uri="{FF2B5EF4-FFF2-40B4-BE49-F238E27FC236}">
                  <a16:creationId xmlns:a16="http://schemas.microsoft.com/office/drawing/2014/main" id="{C1E7506F-BF15-F784-2A2E-197F605C605D}"/>
                </a:ext>
              </a:extLst>
            </p:cNvPr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83;p65">
              <a:extLst>
                <a:ext uri="{FF2B5EF4-FFF2-40B4-BE49-F238E27FC236}">
                  <a16:creationId xmlns:a16="http://schemas.microsoft.com/office/drawing/2014/main" id="{014C2D24-CF46-662C-20BE-1B85669B4061}"/>
                </a:ext>
              </a:extLst>
            </p:cNvPr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84;p65">
              <a:extLst>
                <a:ext uri="{FF2B5EF4-FFF2-40B4-BE49-F238E27FC236}">
                  <a16:creationId xmlns:a16="http://schemas.microsoft.com/office/drawing/2014/main" id="{80F08440-C9FB-C6F1-2E43-E33CD6FD3901}"/>
                </a:ext>
              </a:extLst>
            </p:cNvPr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85;p65">
              <a:extLst>
                <a:ext uri="{FF2B5EF4-FFF2-40B4-BE49-F238E27FC236}">
                  <a16:creationId xmlns:a16="http://schemas.microsoft.com/office/drawing/2014/main" id="{A8B6FEC6-8DF1-B896-AE56-8FA2797DE93C}"/>
                </a:ext>
              </a:extLst>
            </p:cNvPr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86;p65">
              <a:extLst>
                <a:ext uri="{FF2B5EF4-FFF2-40B4-BE49-F238E27FC236}">
                  <a16:creationId xmlns:a16="http://schemas.microsoft.com/office/drawing/2014/main" id="{52597759-A8AF-219B-195A-B185A494B533}"/>
                </a:ext>
              </a:extLst>
            </p:cNvPr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87;p65">
              <a:extLst>
                <a:ext uri="{FF2B5EF4-FFF2-40B4-BE49-F238E27FC236}">
                  <a16:creationId xmlns:a16="http://schemas.microsoft.com/office/drawing/2014/main" id="{6B5380B7-D00B-D822-1431-A2DABBD9F72F}"/>
                </a:ext>
              </a:extLst>
            </p:cNvPr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88;p65">
              <a:extLst>
                <a:ext uri="{FF2B5EF4-FFF2-40B4-BE49-F238E27FC236}">
                  <a16:creationId xmlns:a16="http://schemas.microsoft.com/office/drawing/2014/main" id="{F8E475B6-2E23-73F5-7FB2-90CF0AD98073}"/>
                </a:ext>
              </a:extLst>
            </p:cNvPr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89;p65">
              <a:extLst>
                <a:ext uri="{FF2B5EF4-FFF2-40B4-BE49-F238E27FC236}">
                  <a16:creationId xmlns:a16="http://schemas.microsoft.com/office/drawing/2014/main" id="{F897CA7D-8F39-31EE-C45A-07D7E8AE7797}"/>
                </a:ext>
              </a:extLst>
            </p:cNvPr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4590;p65">
            <a:extLst>
              <a:ext uri="{FF2B5EF4-FFF2-40B4-BE49-F238E27FC236}">
                <a16:creationId xmlns:a16="http://schemas.microsoft.com/office/drawing/2014/main" id="{2CD2DAAB-1F3C-B73D-7522-E614285D7324}"/>
              </a:ext>
            </a:extLst>
          </p:cNvPr>
          <p:cNvGrpSpPr/>
          <p:nvPr/>
        </p:nvGrpSpPr>
        <p:grpSpPr>
          <a:xfrm>
            <a:off x="2728314" y="2203598"/>
            <a:ext cx="530946" cy="531400"/>
            <a:chOff x="5448325" y="610550"/>
            <a:chExt cx="823300" cy="822600"/>
          </a:xfrm>
        </p:grpSpPr>
        <p:sp>
          <p:nvSpPr>
            <p:cNvPr id="116" name="Google Shape;4591;p65">
              <a:extLst>
                <a:ext uri="{FF2B5EF4-FFF2-40B4-BE49-F238E27FC236}">
                  <a16:creationId xmlns:a16="http://schemas.microsoft.com/office/drawing/2014/main" id="{80FD6F8D-9A3F-A450-EC86-B499A71C19DE}"/>
                </a:ext>
              </a:extLst>
            </p:cNvPr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92;p65">
              <a:extLst>
                <a:ext uri="{FF2B5EF4-FFF2-40B4-BE49-F238E27FC236}">
                  <a16:creationId xmlns:a16="http://schemas.microsoft.com/office/drawing/2014/main" id="{BA588B2A-0A50-6602-787E-A3013EBC69F0}"/>
                </a:ext>
              </a:extLst>
            </p:cNvPr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93;p65">
              <a:extLst>
                <a:ext uri="{FF2B5EF4-FFF2-40B4-BE49-F238E27FC236}">
                  <a16:creationId xmlns:a16="http://schemas.microsoft.com/office/drawing/2014/main" id="{2DA5DE50-2E46-9537-6A70-95668CD23F38}"/>
                </a:ext>
              </a:extLst>
            </p:cNvPr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94;p65">
              <a:extLst>
                <a:ext uri="{FF2B5EF4-FFF2-40B4-BE49-F238E27FC236}">
                  <a16:creationId xmlns:a16="http://schemas.microsoft.com/office/drawing/2014/main" id="{97C66F8C-1986-7AA7-4F87-BFA1E8719754}"/>
                </a:ext>
              </a:extLst>
            </p:cNvPr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95;p65">
              <a:extLst>
                <a:ext uri="{FF2B5EF4-FFF2-40B4-BE49-F238E27FC236}">
                  <a16:creationId xmlns:a16="http://schemas.microsoft.com/office/drawing/2014/main" id="{F7F09ABD-1FC8-61B8-870C-4CE8FBFB5F62}"/>
                </a:ext>
              </a:extLst>
            </p:cNvPr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96;p65">
              <a:extLst>
                <a:ext uri="{FF2B5EF4-FFF2-40B4-BE49-F238E27FC236}">
                  <a16:creationId xmlns:a16="http://schemas.microsoft.com/office/drawing/2014/main" id="{426A7599-A5B6-3F29-3C1A-41E96EB6F22B}"/>
                </a:ext>
              </a:extLst>
            </p:cNvPr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597;p65">
              <a:extLst>
                <a:ext uri="{FF2B5EF4-FFF2-40B4-BE49-F238E27FC236}">
                  <a16:creationId xmlns:a16="http://schemas.microsoft.com/office/drawing/2014/main" id="{C48E7139-D573-24C1-86CC-E33AA5AD3CAC}"/>
                </a:ext>
              </a:extLst>
            </p:cNvPr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598;p65">
              <a:extLst>
                <a:ext uri="{FF2B5EF4-FFF2-40B4-BE49-F238E27FC236}">
                  <a16:creationId xmlns:a16="http://schemas.microsoft.com/office/drawing/2014/main" id="{D535BF43-2A6F-3C57-3E25-83A0A0AE4ED7}"/>
                </a:ext>
              </a:extLst>
            </p:cNvPr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99;p65">
              <a:extLst>
                <a:ext uri="{FF2B5EF4-FFF2-40B4-BE49-F238E27FC236}">
                  <a16:creationId xmlns:a16="http://schemas.microsoft.com/office/drawing/2014/main" id="{54394DA8-CFED-0968-9701-7C014408A70C}"/>
                </a:ext>
              </a:extLst>
            </p:cNvPr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" name="Google Shape;4600;p65">
            <a:extLst>
              <a:ext uri="{FF2B5EF4-FFF2-40B4-BE49-F238E27FC236}">
                <a16:creationId xmlns:a16="http://schemas.microsoft.com/office/drawing/2014/main" id="{303EC7DD-EEBD-4679-0BE0-0D0CD8C2824D}"/>
              </a:ext>
            </a:extLst>
          </p:cNvPr>
          <p:cNvCxnSpPr/>
          <p:nvPr/>
        </p:nvCxnSpPr>
        <p:spPr>
          <a:xfrm>
            <a:off x="3263958" y="2735299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6" name="Google Shape;4601;p65">
            <a:extLst>
              <a:ext uri="{FF2B5EF4-FFF2-40B4-BE49-F238E27FC236}">
                <a16:creationId xmlns:a16="http://schemas.microsoft.com/office/drawing/2014/main" id="{15709A61-66EE-518E-0F6B-594E4940AB99}"/>
              </a:ext>
            </a:extLst>
          </p:cNvPr>
          <p:cNvCxnSpPr/>
          <p:nvPr/>
        </p:nvCxnSpPr>
        <p:spPr>
          <a:xfrm>
            <a:off x="2728314" y="2734998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7" name="Google Shape;4602;p65">
            <a:extLst>
              <a:ext uri="{FF2B5EF4-FFF2-40B4-BE49-F238E27FC236}">
                <a16:creationId xmlns:a16="http://schemas.microsoft.com/office/drawing/2014/main" id="{FD2A7565-B11A-07A4-6822-EBF2FEAD58E4}"/>
              </a:ext>
            </a:extLst>
          </p:cNvPr>
          <p:cNvCxnSpPr/>
          <p:nvPr/>
        </p:nvCxnSpPr>
        <p:spPr>
          <a:xfrm>
            <a:off x="3267283" y="2197574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8" name="Google Shape;4603;p65">
            <a:extLst>
              <a:ext uri="{FF2B5EF4-FFF2-40B4-BE49-F238E27FC236}">
                <a16:creationId xmlns:a16="http://schemas.microsoft.com/office/drawing/2014/main" id="{CAD87F00-EB9F-46AE-0868-D2090AB8D917}"/>
              </a:ext>
            </a:extLst>
          </p:cNvPr>
          <p:cNvGrpSpPr/>
          <p:nvPr/>
        </p:nvGrpSpPr>
        <p:grpSpPr>
          <a:xfrm>
            <a:off x="7161652" y="4309514"/>
            <a:ext cx="1768767" cy="1735686"/>
            <a:chOff x="5448325" y="610550"/>
            <a:chExt cx="2742700" cy="2742000"/>
          </a:xfrm>
        </p:grpSpPr>
        <p:sp>
          <p:nvSpPr>
            <p:cNvPr id="129" name="Google Shape;4604;p65">
              <a:extLst>
                <a:ext uri="{FF2B5EF4-FFF2-40B4-BE49-F238E27FC236}">
                  <a16:creationId xmlns:a16="http://schemas.microsoft.com/office/drawing/2014/main" id="{C66E00CF-F500-06E9-E065-83DCA0214662}"/>
                </a:ext>
              </a:extLst>
            </p:cNvPr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05;p65">
              <a:extLst>
                <a:ext uri="{FF2B5EF4-FFF2-40B4-BE49-F238E27FC236}">
                  <a16:creationId xmlns:a16="http://schemas.microsoft.com/office/drawing/2014/main" id="{7142B6D7-FC7E-BEC8-CC9C-C803E6679ABB}"/>
                </a:ext>
              </a:extLst>
            </p:cNvPr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06;p65">
              <a:extLst>
                <a:ext uri="{FF2B5EF4-FFF2-40B4-BE49-F238E27FC236}">
                  <a16:creationId xmlns:a16="http://schemas.microsoft.com/office/drawing/2014/main" id="{DE351EBF-983A-D009-55FF-E7513D6049B4}"/>
                </a:ext>
              </a:extLst>
            </p:cNvPr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07;p65">
              <a:extLst>
                <a:ext uri="{FF2B5EF4-FFF2-40B4-BE49-F238E27FC236}">
                  <a16:creationId xmlns:a16="http://schemas.microsoft.com/office/drawing/2014/main" id="{F3F3B537-B54C-5E8C-7F68-8321E6596DA6}"/>
                </a:ext>
              </a:extLst>
            </p:cNvPr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08;p65">
              <a:extLst>
                <a:ext uri="{FF2B5EF4-FFF2-40B4-BE49-F238E27FC236}">
                  <a16:creationId xmlns:a16="http://schemas.microsoft.com/office/drawing/2014/main" id="{C7B23D1D-25D7-BD91-C067-F7EA51E53A22}"/>
                </a:ext>
              </a:extLst>
            </p:cNvPr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09;p65">
              <a:extLst>
                <a:ext uri="{FF2B5EF4-FFF2-40B4-BE49-F238E27FC236}">
                  <a16:creationId xmlns:a16="http://schemas.microsoft.com/office/drawing/2014/main" id="{D16CB233-190B-8410-6756-69D438F18590}"/>
                </a:ext>
              </a:extLst>
            </p:cNvPr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10;p65">
              <a:extLst>
                <a:ext uri="{FF2B5EF4-FFF2-40B4-BE49-F238E27FC236}">
                  <a16:creationId xmlns:a16="http://schemas.microsoft.com/office/drawing/2014/main" id="{EE0E1170-CBEF-8DF8-5AE9-3DBBD4804A02}"/>
                </a:ext>
              </a:extLst>
            </p:cNvPr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11;p65">
              <a:extLst>
                <a:ext uri="{FF2B5EF4-FFF2-40B4-BE49-F238E27FC236}">
                  <a16:creationId xmlns:a16="http://schemas.microsoft.com/office/drawing/2014/main" id="{50C69504-8052-1C76-FC2A-D57A30729153}"/>
                </a:ext>
              </a:extLst>
            </p:cNvPr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12;p65">
              <a:extLst>
                <a:ext uri="{FF2B5EF4-FFF2-40B4-BE49-F238E27FC236}">
                  <a16:creationId xmlns:a16="http://schemas.microsoft.com/office/drawing/2014/main" id="{E081AB71-B33D-0C19-8B62-6DA6D46B96E0}"/>
                </a:ext>
              </a:extLst>
            </p:cNvPr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13;p65">
              <a:extLst>
                <a:ext uri="{FF2B5EF4-FFF2-40B4-BE49-F238E27FC236}">
                  <a16:creationId xmlns:a16="http://schemas.microsoft.com/office/drawing/2014/main" id="{7BB33156-BAB1-249F-724D-71B3589425E6}"/>
                </a:ext>
              </a:extLst>
            </p:cNvPr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14;p65">
              <a:extLst>
                <a:ext uri="{FF2B5EF4-FFF2-40B4-BE49-F238E27FC236}">
                  <a16:creationId xmlns:a16="http://schemas.microsoft.com/office/drawing/2014/main" id="{C89B516B-747E-C747-B457-CEA153EE07B8}"/>
                </a:ext>
              </a:extLst>
            </p:cNvPr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15;p65">
              <a:extLst>
                <a:ext uri="{FF2B5EF4-FFF2-40B4-BE49-F238E27FC236}">
                  <a16:creationId xmlns:a16="http://schemas.microsoft.com/office/drawing/2014/main" id="{420CAFBD-66EF-6CDB-4B3E-98FA8CB53457}"/>
                </a:ext>
              </a:extLst>
            </p:cNvPr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16;p65">
              <a:extLst>
                <a:ext uri="{FF2B5EF4-FFF2-40B4-BE49-F238E27FC236}">
                  <a16:creationId xmlns:a16="http://schemas.microsoft.com/office/drawing/2014/main" id="{2666A7E5-A17D-7D93-C5E4-FB854CFA6435}"/>
                </a:ext>
              </a:extLst>
            </p:cNvPr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17;p65">
              <a:extLst>
                <a:ext uri="{FF2B5EF4-FFF2-40B4-BE49-F238E27FC236}">
                  <a16:creationId xmlns:a16="http://schemas.microsoft.com/office/drawing/2014/main" id="{2C4CB054-2FB3-2FC9-A79D-09273CFDA8AD}"/>
                </a:ext>
              </a:extLst>
            </p:cNvPr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18;p65">
              <a:extLst>
                <a:ext uri="{FF2B5EF4-FFF2-40B4-BE49-F238E27FC236}">
                  <a16:creationId xmlns:a16="http://schemas.microsoft.com/office/drawing/2014/main" id="{6E61390D-BB34-6A1B-623C-E301E16267F9}"/>
                </a:ext>
              </a:extLst>
            </p:cNvPr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19;p65">
              <a:extLst>
                <a:ext uri="{FF2B5EF4-FFF2-40B4-BE49-F238E27FC236}">
                  <a16:creationId xmlns:a16="http://schemas.microsoft.com/office/drawing/2014/main" id="{096F6FCB-B0D9-335E-1A56-83DDAB45A428}"/>
                </a:ext>
              </a:extLst>
            </p:cNvPr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20;p65">
              <a:extLst>
                <a:ext uri="{FF2B5EF4-FFF2-40B4-BE49-F238E27FC236}">
                  <a16:creationId xmlns:a16="http://schemas.microsoft.com/office/drawing/2014/main" id="{DAE06CEC-5648-56DC-FC7C-CDBDA4269158}"/>
                </a:ext>
              </a:extLst>
            </p:cNvPr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21;p65">
              <a:extLst>
                <a:ext uri="{FF2B5EF4-FFF2-40B4-BE49-F238E27FC236}">
                  <a16:creationId xmlns:a16="http://schemas.microsoft.com/office/drawing/2014/main" id="{30FE758A-8319-99A3-2488-1C06CD390E43}"/>
                </a:ext>
              </a:extLst>
            </p:cNvPr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22;p65">
              <a:extLst>
                <a:ext uri="{FF2B5EF4-FFF2-40B4-BE49-F238E27FC236}">
                  <a16:creationId xmlns:a16="http://schemas.microsoft.com/office/drawing/2014/main" id="{CF09320D-0821-C15E-BDB8-FC5DA5E4C8F7}"/>
                </a:ext>
              </a:extLst>
            </p:cNvPr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23;p65">
              <a:extLst>
                <a:ext uri="{FF2B5EF4-FFF2-40B4-BE49-F238E27FC236}">
                  <a16:creationId xmlns:a16="http://schemas.microsoft.com/office/drawing/2014/main" id="{CE95FA97-AA41-6500-A149-5DB482796D7C}"/>
                </a:ext>
              </a:extLst>
            </p:cNvPr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24;p65">
              <a:extLst>
                <a:ext uri="{FF2B5EF4-FFF2-40B4-BE49-F238E27FC236}">
                  <a16:creationId xmlns:a16="http://schemas.microsoft.com/office/drawing/2014/main" id="{00703D5D-3B02-B1F0-5766-F2252C7E3F2B}"/>
                </a:ext>
              </a:extLst>
            </p:cNvPr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25;p65">
              <a:extLst>
                <a:ext uri="{FF2B5EF4-FFF2-40B4-BE49-F238E27FC236}">
                  <a16:creationId xmlns:a16="http://schemas.microsoft.com/office/drawing/2014/main" id="{E1A8DDF6-F23D-A1D1-B6DA-759B0C2261E7}"/>
                </a:ext>
              </a:extLst>
            </p:cNvPr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26;p65">
              <a:extLst>
                <a:ext uri="{FF2B5EF4-FFF2-40B4-BE49-F238E27FC236}">
                  <a16:creationId xmlns:a16="http://schemas.microsoft.com/office/drawing/2014/main" id="{E87F257E-927D-F216-2947-ED477E23C318}"/>
                </a:ext>
              </a:extLst>
            </p:cNvPr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27;p65">
              <a:extLst>
                <a:ext uri="{FF2B5EF4-FFF2-40B4-BE49-F238E27FC236}">
                  <a16:creationId xmlns:a16="http://schemas.microsoft.com/office/drawing/2014/main" id="{3F3532F7-3DE8-BE82-4B60-E40E3C5EE40E}"/>
                </a:ext>
              </a:extLst>
            </p:cNvPr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28;p65">
              <a:extLst>
                <a:ext uri="{FF2B5EF4-FFF2-40B4-BE49-F238E27FC236}">
                  <a16:creationId xmlns:a16="http://schemas.microsoft.com/office/drawing/2014/main" id="{28581F4A-30B5-268F-99E9-9B01AFC8F63B}"/>
                </a:ext>
              </a:extLst>
            </p:cNvPr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29;p65">
              <a:extLst>
                <a:ext uri="{FF2B5EF4-FFF2-40B4-BE49-F238E27FC236}">
                  <a16:creationId xmlns:a16="http://schemas.microsoft.com/office/drawing/2014/main" id="{35A4A95F-25FF-C440-0720-1F52AC92C97C}"/>
                </a:ext>
              </a:extLst>
            </p:cNvPr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30;p65">
              <a:extLst>
                <a:ext uri="{FF2B5EF4-FFF2-40B4-BE49-F238E27FC236}">
                  <a16:creationId xmlns:a16="http://schemas.microsoft.com/office/drawing/2014/main" id="{5B810EC6-3C4F-EF12-DA81-A6EF3ABE87D7}"/>
                </a:ext>
              </a:extLst>
            </p:cNvPr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31;p65">
              <a:extLst>
                <a:ext uri="{FF2B5EF4-FFF2-40B4-BE49-F238E27FC236}">
                  <a16:creationId xmlns:a16="http://schemas.microsoft.com/office/drawing/2014/main" id="{3FDEB447-401C-C66F-050D-3F5B7BAE85C4}"/>
                </a:ext>
              </a:extLst>
            </p:cNvPr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32;p65">
              <a:extLst>
                <a:ext uri="{FF2B5EF4-FFF2-40B4-BE49-F238E27FC236}">
                  <a16:creationId xmlns:a16="http://schemas.microsoft.com/office/drawing/2014/main" id="{CAE635AC-7177-4833-A248-ADB7E13F2DBF}"/>
                </a:ext>
              </a:extLst>
            </p:cNvPr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33;p65">
              <a:extLst>
                <a:ext uri="{FF2B5EF4-FFF2-40B4-BE49-F238E27FC236}">
                  <a16:creationId xmlns:a16="http://schemas.microsoft.com/office/drawing/2014/main" id="{A661DA8A-63A7-97B1-26FC-6307811A73CD}"/>
                </a:ext>
              </a:extLst>
            </p:cNvPr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34;p65">
              <a:extLst>
                <a:ext uri="{FF2B5EF4-FFF2-40B4-BE49-F238E27FC236}">
                  <a16:creationId xmlns:a16="http://schemas.microsoft.com/office/drawing/2014/main" id="{AC08BCA3-9AD0-56E1-DDF9-F7031C04176E}"/>
                </a:ext>
              </a:extLst>
            </p:cNvPr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35;p65">
              <a:extLst>
                <a:ext uri="{FF2B5EF4-FFF2-40B4-BE49-F238E27FC236}">
                  <a16:creationId xmlns:a16="http://schemas.microsoft.com/office/drawing/2014/main" id="{174668F2-FCFC-0916-9D6B-75249A32D9A9}"/>
                </a:ext>
              </a:extLst>
            </p:cNvPr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36;p65">
              <a:extLst>
                <a:ext uri="{FF2B5EF4-FFF2-40B4-BE49-F238E27FC236}">
                  <a16:creationId xmlns:a16="http://schemas.microsoft.com/office/drawing/2014/main" id="{26DB8997-A911-9F62-8976-D441A9E4394A}"/>
                </a:ext>
              </a:extLst>
            </p:cNvPr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37;p65">
              <a:extLst>
                <a:ext uri="{FF2B5EF4-FFF2-40B4-BE49-F238E27FC236}">
                  <a16:creationId xmlns:a16="http://schemas.microsoft.com/office/drawing/2014/main" id="{047D6C3B-F634-C4C4-9A0E-9C916E6D8C03}"/>
                </a:ext>
              </a:extLst>
            </p:cNvPr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38;p65">
              <a:extLst>
                <a:ext uri="{FF2B5EF4-FFF2-40B4-BE49-F238E27FC236}">
                  <a16:creationId xmlns:a16="http://schemas.microsoft.com/office/drawing/2014/main" id="{0B322618-1CBE-E8AA-1FA3-36386E18DA90}"/>
                </a:ext>
              </a:extLst>
            </p:cNvPr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39;p65">
              <a:extLst>
                <a:ext uri="{FF2B5EF4-FFF2-40B4-BE49-F238E27FC236}">
                  <a16:creationId xmlns:a16="http://schemas.microsoft.com/office/drawing/2014/main" id="{3EA2FD16-09A6-BCD5-764D-38BE369CDF58}"/>
                </a:ext>
              </a:extLst>
            </p:cNvPr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40;p65">
              <a:extLst>
                <a:ext uri="{FF2B5EF4-FFF2-40B4-BE49-F238E27FC236}">
                  <a16:creationId xmlns:a16="http://schemas.microsoft.com/office/drawing/2014/main" id="{FB16173D-24B5-9386-3089-4DE58A5B737C}"/>
                </a:ext>
              </a:extLst>
            </p:cNvPr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41;p65">
              <a:extLst>
                <a:ext uri="{FF2B5EF4-FFF2-40B4-BE49-F238E27FC236}">
                  <a16:creationId xmlns:a16="http://schemas.microsoft.com/office/drawing/2014/main" id="{B177400B-DA52-67E8-88C4-1240C7F2CA2F}"/>
                </a:ext>
              </a:extLst>
            </p:cNvPr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42;p65">
              <a:extLst>
                <a:ext uri="{FF2B5EF4-FFF2-40B4-BE49-F238E27FC236}">
                  <a16:creationId xmlns:a16="http://schemas.microsoft.com/office/drawing/2014/main" id="{C4EBEAEF-D957-CA2E-E06D-06F4FFFB5027}"/>
                </a:ext>
              </a:extLst>
            </p:cNvPr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43;p65">
              <a:extLst>
                <a:ext uri="{FF2B5EF4-FFF2-40B4-BE49-F238E27FC236}">
                  <a16:creationId xmlns:a16="http://schemas.microsoft.com/office/drawing/2014/main" id="{3215982E-A72C-2F70-6981-CF3540AABB30}"/>
                </a:ext>
              </a:extLst>
            </p:cNvPr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44;p65">
              <a:extLst>
                <a:ext uri="{FF2B5EF4-FFF2-40B4-BE49-F238E27FC236}">
                  <a16:creationId xmlns:a16="http://schemas.microsoft.com/office/drawing/2014/main" id="{884D0BF7-B8F3-F1EF-176F-1A545088F625}"/>
                </a:ext>
              </a:extLst>
            </p:cNvPr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45;p65">
              <a:extLst>
                <a:ext uri="{FF2B5EF4-FFF2-40B4-BE49-F238E27FC236}">
                  <a16:creationId xmlns:a16="http://schemas.microsoft.com/office/drawing/2014/main" id="{692F553D-8BAB-560D-5250-A14A51142EEB}"/>
                </a:ext>
              </a:extLst>
            </p:cNvPr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46;p65">
              <a:extLst>
                <a:ext uri="{FF2B5EF4-FFF2-40B4-BE49-F238E27FC236}">
                  <a16:creationId xmlns:a16="http://schemas.microsoft.com/office/drawing/2014/main" id="{D0AFDDF6-F1C6-3B0A-F62C-08548124809A}"/>
                </a:ext>
              </a:extLst>
            </p:cNvPr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47;p65">
              <a:extLst>
                <a:ext uri="{FF2B5EF4-FFF2-40B4-BE49-F238E27FC236}">
                  <a16:creationId xmlns:a16="http://schemas.microsoft.com/office/drawing/2014/main" id="{C86116AB-BAA0-7926-5B89-2F6C3511A7A5}"/>
                </a:ext>
              </a:extLst>
            </p:cNvPr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48;p65">
              <a:extLst>
                <a:ext uri="{FF2B5EF4-FFF2-40B4-BE49-F238E27FC236}">
                  <a16:creationId xmlns:a16="http://schemas.microsoft.com/office/drawing/2014/main" id="{6EAA1745-1A8F-1A07-4DD0-4331667F03DA}"/>
                </a:ext>
              </a:extLst>
            </p:cNvPr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49;p65">
              <a:extLst>
                <a:ext uri="{FF2B5EF4-FFF2-40B4-BE49-F238E27FC236}">
                  <a16:creationId xmlns:a16="http://schemas.microsoft.com/office/drawing/2014/main" id="{ED7AD8CE-C994-E02D-FAFF-E599D7C56AF0}"/>
                </a:ext>
              </a:extLst>
            </p:cNvPr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50;p65">
              <a:extLst>
                <a:ext uri="{FF2B5EF4-FFF2-40B4-BE49-F238E27FC236}">
                  <a16:creationId xmlns:a16="http://schemas.microsoft.com/office/drawing/2014/main" id="{FE28A964-EB78-F586-D6A9-E7B35BB1B0BF}"/>
                </a:ext>
              </a:extLst>
            </p:cNvPr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51;p65">
              <a:extLst>
                <a:ext uri="{FF2B5EF4-FFF2-40B4-BE49-F238E27FC236}">
                  <a16:creationId xmlns:a16="http://schemas.microsoft.com/office/drawing/2014/main" id="{AD7FC647-D309-C0F4-73C2-2F1D2FBC351C}"/>
                </a:ext>
              </a:extLst>
            </p:cNvPr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52;p65">
              <a:extLst>
                <a:ext uri="{FF2B5EF4-FFF2-40B4-BE49-F238E27FC236}">
                  <a16:creationId xmlns:a16="http://schemas.microsoft.com/office/drawing/2014/main" id="{16BDAFCD-BD18-5DC8-D9FD-5B14BA19F8CC}"/>
                </a:ext>
              </a:extLst>
            </p:cNvPr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53;p65">
              <a:extLst>
                <a:ext uri="{FF2B5EF4-FFF2-40B4-BE49-F238E27FC236}">
                  <a16:creationId xmlns:a16="http://schemas.microsoft.com/office/drawing/2014/main" id="{650F24C3-9C16-51CA-B406-503BBFE7738D}"/>
                </a:ext>
              </a:extLst>
            </p:cNvPr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54;p65">
              <a:extLst>
                <a:ext uri="{FF2B5EF4-FFF2-40B4-BE49-F238E27FC236}">
                  <a16:creationId xmlns:a16="http://schemas.microsoft.com/office/drawing/2014/main" id="{BCE7CB7A-1A42-452E-2378-6C85058B63F1}"/>
                </a:ext>
              </a:extLst>
            </p:cNvPr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55;p65">
              <a:extLst>
                <a:ext uri="{FF2B5EF4-FFF2-40B4-BE49-F238E27FC236}">
                  <a16:creationId xmlns:a16="http://schemas.microsoft.com/office/drawing/2014/main" id="{20108E71-ECE5-5D48-B840-3F9F51D06CBA}"/>
                </a:ext>
              </a:extLst>
            </p:cNvPr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56;p65">
              <a:extLst>
                <a:ext uri="{FF2B5EF4-FFF2-40B4-BE49-F238E27FC236}">
                  <a16:creationId xmlns:a16="http://schemas.microsoft.com/office/drawing/2014/main" id="{9E2FB25F-2D59-34D3-92C9-92845CAD5CC3}"/>
                </a:ext>
              </a:extLst>
            </p:cNvPr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57;p65">
              <a:extLst>
                <a:ext uri="{FF2B5EF4-FFF2-40B4-BE49-F238E27FC236}">
                  <a16:creationId xmlns:a16="http://schemas.microsoft.com/office/drawing/2014/main" id="{EC507A77-AFB9-3368-1128-7BDDA6028CB6}"/>
                </a:ext>
              </a:extLst>
            </p:cNvPr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58;p65">
              <a:extLst>
                <a:ext uri="{FF2B5EF4-FFF2-40B4-BE49-F238E27FC236}">
                  <a16:creationId xmlns:a16="http://schemas.microsoft.com/office/drawing/2014/main" id="{296ED85B-3094-7254-6586-A6CC0EFD8435}"/>
                </a:ext>
              </a:extLst>
            </p:cNvPr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59;p65">
              <a:extLst>
                <a:ext uri="{FF2B5EF4-FFF2-40B4-BE49-F238E27FC236}">
                  <a16:creationId xmlns:a16="http://schemas.microsoft.com/office/drawing/2014/main" id="{0B7652B9-8C58-481B-7E69-F6035D51CD50}"/>
                </a:ext>
              </a:extLst>
            </p:cNvPr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60;p65">
              <a:extLst>
                <a:ext uri="{FF2B5EF4-FFF2-40B4-BE49-F238E27FC236}">
                  <a16:creationId xmlns:a16="http://schemas.microsoft.com/office/drawing/2014/main" id="{A158DC79-0347-C39E-0CD6-C15E3AD3CCFE}"/>
                </a:ext>
              </a:extLst>
            </p:cNvPr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61;p65">
              <a:extLst>
                <a:ext uri="{FF2B5EF4-FFF2-40B4-BE49-F238E27FC236}">
                  <a16:creationId xmlns:a16="http://schemas.microsoft.com/office/drawing/2014/main" id="{E29A1E0F-ADED-5F58-A1D5-C75620BCA9C5}"/>
                </a:ext>
              </a:extLst>
            </p:cNvPr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62;p65">
              <a:extLst>
                <a:ext uri="{FF2B5EF4-FFF2-40B4-BE49-F238E27FC236}">
                  <a16:creationId xmlns:a16="http://schemas.microsoft.com/office/drawing/2014/main" id="{D3A4F9E4-6BC0-F00B-357C-FA4F80A2D857}"/>
                </a:ext>
              </a:extLst>
            </p:cNvPr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63;p65">
              <a:extLst>
                <a:ext uri="{FF2B5EF4-FFF2-40B4-BE49-F238E27FC236}">
                  <a16:creationId xmlns:a16="http://schemas.microsoft.com/office/drawing/2014/main" id="{0C843CF4-2953-B734-AD00-64644C310437}"/>
                </a:ext>
              </a:extLst>
            </p:cNvPr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64;p65">
              <a:extLst>
                <a:ext uri="{FF2B5EF4-FFF2-40B4-BE49-F238E27FC236}">
                  <a16:creationId xmlns:a16="http://schemas.microsoft.com/office/drawing/2014/main" id="{1D3A209B-7BC0-8BD0-543B-8E7A57AA6C9B}"/>
                </a:ext>
              </a:extLst>
            </p:cNvPr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65;p65">
              <a:extLst>
                <a:ext uri="{FF2B5EF4-FFF2-40B4-BE49-F238E27FC236}">
                  <a16:creationId xmlns:a16="http://schemas.microsoft.com/office/drawing/2014/main" id="{4FB965AB-4BF7-E6D8-5CD4-56BC3963DBDB}"/>
                </a:ext>
              </a:extLst>
            </p:cNvPr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66;p65">
              <a:extLst>
                <a:ext uri="{FF2B5EF4-FFF2-40B4-BE49-F238E27FC236}">
                  <a16:creationId xmlns:a16="http://schemas.microsoft.com/office/drawing/2014/main" id="{6A9E4DDD-2202-79BE-FF86-D0361B7F4642}"/>
                </a:ext>
              </a:extLst>
            </p:cNvPr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67;p65">
              <a:extLst>
                <a:ext uri="{FF2B5EF4-FFF2-40B4-BE49-F238E27FC236}">
                  <a16:creationId xmlns:a16="http://schemas.microsoft.com/office/drawing/2014/main" id="{82C89977-DF57-562F-4895-7928DC7B7C2A}"/>
                </a:ext>
              </a:extLst>
            </p:cNvPr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68;p65">
              <a:extLst>
                <a:ext uri="{FF2B5EF4-FFF2-40B4-BE49-F238E27FC236}">
                  <a16:creationId xmlns:a16="http://schemas.microsoft.com/office/drawing/2014/main" id="{C2288C5B-6DAE-419F-F6AC-F4F375B8261D}"/>
                </a:ext>
              </a:extLst>
            </p:cNvPr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69;p65">
              <a:extLst>
                <a:ext uri="{FF2B5EF4-FFF2-40B4-BE49-F238E27FC236}">
                  <a16:creationId xmlns:a16="http://schemas.microsoft.com/office/drawing/2014/main" id="{D2B2B943-50D4-84DE-6E7B-5A2C3A6C8069}"/>
                </a:ext>
              </a:extLst>
            </p:cNvPr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70;p65">
              <a:extLst>
                <a:ext uri="{FF2B5EF4-FFF2-40B4-BE49-F238E27FC236}">
                  <a16:creationId xmlns:a16="http://schemas.microsoft.com/office/drawing/2014/main" id="{8ABCCBFA-3471-DC23-C467-3B7DE569F90B}"/>
                </a:ext>
              </a:extLst>
            </p:cNvPr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71;p65">
              <a:extLst>
                <a:ext uri="{FF2B5EF4-FFF2-40B4-BE49-F238E27FC236}">
                  <a16:creationId xmlns:a16="http://schemas.microsoft.com/office/drawing/2014/main" id="{4D1891E8-D6B1-AF1D-C0B9-450F735F6FC5}"/>
                </a:ext>
              </a:extLst>
            </p:cNvPr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72;p65">
              <a:extLst>
                <a:ext uri="{FF2B5EF4-FFF2-40B4-BE49-F238E27FC236}">
                  <a16:creationId xmlns:a16="http://schemas.microsoft.com/office/drawing/2014/main" id="{751F4999-5E59-337B-0F2F-D4A2EC3C0962}"/>
                </a:ext>
              </a:extLst>
            </p:cNvPr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73;p65">
              <a:extLst>
                <a:ext uri="{FF2B5EF4-FFF2-40B4-BE49-F238E27FC236}">
                  <a16:creationId xmlns:a16="http://schemas.microsoft.com/office/drawing/2014/main" id="{FF601F90-F3D5-92B4-EAD4-9576D770A501}"/>
                </a:ext>
              </a:extLst>
            </p:cNvPr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74;p65">
              <a:extLst>
                <a:ext uri="{FF2B5EF4-FFF2-40B4-BE49-F238E27FC236}">
                  <a16:creationId xmlns:a16="http://schemas.microsoft.com/office/drawing/2014/main" id="{87F9DCB4-F8CB-F488-AA77-7792E3221871}"/>
                </a:ext>
              </a:extLst>
            </p:cNvPr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75;p65">
              <a:extLst>
                <a:ext uri="{FF2B5EF4-FFF2-40B4-BE49-F238E27FC236}">
                  <a16:creationId xmlns:a16="http://schemas.microsoft.com/office/drawing/2014/main" id="{1402EF78-262F-AF4C-88F0-21C6BE09F356}"/>
                </a:ext>
              </a:extLst>
            </p:cNvPr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76;p65">
              <a:extLst>
                <a:ext uri="{FF2B5EF4-FFF2-40B4-BE49-F238E27FC236}">
                  <a16:creationId xmlns:a16="http://schemas.microsoft.com/office/drawing/2014/main" id="{9DD30A39-13D7-723E-53E5-09ED547C5184}"/>
                </a:ext>
              </a:extLst>
            </p:cNvPr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77;p65">
              <a:extLst>
                <a:ext uri="{FF2B5EF4-FFF2-40B4-BE49-F238E27FC236}">
                  <a16:creationId xmlns:a16="http://schemas.microsoft.com/office/drawing/2014/main" id="{A06B967B-B870-8C7E-CB98-0B07538A0C57}"/>
                </a:ext>
              </a:extLst>
            </p:cNvPr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78;p65">
              <a:extLst>
                <a:ext uri="{FF2B5EF4-FFF2-40B4-BE49-F238E27FC236}">
                  <a16:creationId xmlns:a16="http://schemas.microsoft.com/office/drawing/2014/main" id="{E5AA4FC9-440F-CF92-6CB2-02361F62CA98}"/>
                </a:ext>
              </a:extLst>
            </p:cNvPr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79;p65">
              <a:extLst>
                <a:ext uri="{FF2B5EF4-FFF2-40B4-BE49-F238E27FC236}">
                  <a16:creationId xmlns:a16="http://schemas.microsoft.com/office/drawing/2014/main" id="{05681558-80B5-F66F-215E-C0330FF16365}"/>
                </a:ext>
              </a:extLst>
            </p:cNvPr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80;p65">
              <a:extLst>
                <a:ext uri="{FF2B5EF4-FFF2-40B4-BE49-F238E27FC236}">
                  <a16:creationId xmlns:a16="http://schemas.microsoft.com/office/drawing/2014/main" id="{5F0BA582-AC2D-E37B-79E3-3CD067F08B33}"/>
                </a:ext>
              </a:extLst>
            </p:cNvPr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81;p65">
              <a:extLst>
                <a:ext uri="{FF2B5EF4-FFF2-40B4-BE49-F238E27FC236}">
                  <a16:creationId xmlns:a16="http://schemas.microsoft.com/office/drawing/2014/main" id="{2120983D-FBEF-FF81-BAAD-480C77FBFBE9}"/>
                </a:ext>
              </a:extLst>
            </p:cNvPr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82;p65">
              <a:extLst>
                <a:ext uri="{FF2B5EF4-FFF2-40B4-BE49-F238E27FC236}">
                  <a16:creationId xmlns:a16="http://schemas.microsoft.com/office/drawing/2014/main" id="{FC52F658-2EC6-2C9D-F248-F4C0B779A560}"/>
                </a:ext>
              </a:extLst>
            </p:cNvPr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83;p65">
              <a:extLst>
                <a:ext uri="{FF2B5EF4-FFF2-40B4-BE49-F238E27FC236}">
                  <a16:creationId xmlns:a16="http://schemas.microsoft.com/office/drawing/2014/main" id="{D9E96037-B674-4D86-056C-37A8D9CBCDB1}"/>
                </a:ext>
              </a:extLst>
            </p:cNvPr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84;p65">
              <a:extLst>
                <a:ext uri="{FF2B5EF4-FFF2-40B4-BE49-F238E27FC236}">
                  <a16:creationId xmlns:a16="http://schemas.microsoft.com/office/drawing/2014/main" id="{CAE3AA42-8A5F-AA3A-4AFD-CABFB8B11550}"/>
                </a:ext>
              </a:extLst>
            </p:cNvPr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85;p65">
              <a:extLst>
                <a:ext uri="{FF2B5EF4-FFF2-40B4-BE49-F238E27FC236}">
                  <a16:creationId xmlns:a16="http://schemas.microsoft.com/office/drawing/2014/main" id="{97FF8F7B-1858-0717-86AC-78F8344088CB}"/>
                </a:ext>
              </a:extLst>
            </p:cNvPr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686;p65">
              <a:extLst>
                <a:ext uri="{FF2B5EF4-FFF2-40B4-BE49-F238E27FC236}">
                  <a16:creationId xmlns:a16="http://schemas.microsoft.com/office/drawing/2014/main" id="{7F9511FD-BE49-DAA4-B8C4-EF52592074CE}"/>
                </a:ext>
              </a:extLst>
            </p:cNvPr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687;p65">
              <a:extLst>
                <a:ext uri="{FF2B5EF4-FFF2-40B4-BE49-F238E27FC236}">
                  <a16:creationId xmlns:a16="http://schemas.microsoft.com/office/drawing/2014/main" id="{943B880F-ABBA-7732-F1B7-19F1CB47053B}"/>
                </a:ext>
              </a:extLst>
            </p:cNvPr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688;p65">
              <a:extLst>
                <a:ext uri="{FF2B5EF4-FFF2-40B4-BE49-F238E27FC236}">
                  <a16:creationId xmlns:a16="http://schemas.microsoft.com/office/drawing/2014/main" id="{E379727A-C3BE-2487-C394-ACADF9552EA9}"/>
                </a:ext>
              </a:extLst>
            </p:cNvPr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689;p65">
              <a:extLst>
                <a:ext uri="{FF2B5EF4-FFF2-40B4-BE49-F238E27FC236}">
                  <a16:creationId xmlns:a16="http://schemas.microsoft.com/office/drawing/2014/main" id="{108E1F70-9765-1D5D-AE3E-3393F865222C}"/>
                </a:ext>
              </a:extLst>
            </p:cNvPr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690;p65">
              <a:extLst>
                <a:ext uri="{FF2B5EF4-FFF2-40B4-BE49-F238E27FC236}">
                  <a16:creationId xmlns:a16="http://schemas.microsoft.com/office/drawing/2014/main" id="{14B03CBF-F622-ED1D-6FCD-985E2D3462E8}"/>
                </a:ext>
              </a:extLst>
            </p:cNvPr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691;p65">
              <a:extLst>
                <a:ext uri="{FF2B5EF4-FFF2-40B4-BE49-F238E27FC236}">
                  <a16:creationId xmlns:a16="http://schemas.microsoft.com/office/drawing/2014/main" id="{E8368210-A0C6-E3CD-1DF4-66E104863242}"/>
                </a:ext>
              </a:extLst>
            </p:cNvPr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692;p65">
              <a:extLst>
                <a:ext uri="{FF2B5EF4-FFF2-40B4-BE49-F238E27FC236}">
                  <a16:creationId xmlns:a16="http://schemas.microsoft.com/office/drawing/2014/main" id="{277ADD18-F19C-4798-AEE5-EDE084C55E8C}"/>
                </a:ext>
              </a:extLst>
            </p:cNvPr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93;p65">
              <a:extLst>
                <a:ext uri="{FF2B5EF4-FFF2-40B4-BE49-F238E27FC236}">
                  <a16:creationId xmlns:a16="http://schemas.microsoft.com/office/drawing/2014/main" id="{8B1F6B09-D28E-7AA7-C3F0-4437D7F4ED80}"/>
                </a:ext>
              </a:extLst>
            </p:cNvPr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94;p65">
              <a:extLst>
                <a:ext uri="{FF2B5EF4-FFF2-40B4-BE49-F238E27FC236}">
                  <a16:creationId xmlns:a16="http://schemas.microsoft.com/office/drawing/2014/main" id="{9074B9A7-9B51-B38A-9B27-DA40C9E08E0F}"/>
                </a:ext>
              </a:extLst>
            </p:cNvPr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95;p65">
              <a:extLst>
                <a:ext uri="{FF2B5EF4-FFF2-40B4-BE49-F238E27FC236}">
                  <a16:creationId xmlns:a16="http://schemas.microsoft.com/office/drawing/2014/main" id="{E2FDCFF6-0FC2-F88A-BA10-72311183DD18}"/>
                </a:ext>
              </a:extLst>
            </p:cNvPr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96;p65">
              <a:extLst>
                <a:ext uri="{FF2B5EF4-FFF2-40B4-BE49-F238E27FC236}">
                  <a16:creationId xmlns:a16="http://schemas.microsoft.com/office/drawing/2014/main" id="{62CAA818-FF28-2BF9-4272-9408F42F84AA}"/>
                </a:ext>
              </a:extLst>
            </p:cNvPr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97;p65">
              <a:extLst>
                <a:ext uri="{FF2B5EF4-FFF2-40B4-BE49-F238E27FC236}">
                  <a16:creationId xmlns:a16="http://schemas.microsoft.com/office/drawing/2014/main" id="{306850BD-BF26-07EE-C991-D4BCAA1390C9}"/>
                </a:ext>
              </a:extLst>
            </p:cNvPr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98;p65">
              <a:extLst>
                <a:ext uri="{FF2B5EF4-FFF2-40B4-BE49-F238E27FC236}">
                  <a16:creationId xmlns:a16="http://schemas.microsoft.com/office/drawing/2014/main" id="{B254518B-0186-C278-8783-CB5EBDA6D162}"/>
                </a:ext>
              </a:extLst>
            </p:cNvPr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99;p65">
              <a:extLst>
                <a:ext uri="{FF2B5EF4-FFF2-40B4-BE49-F238E27FC236}">
                  <a16:creationId xmlns:a16="http://schemas.microsoft.com/office/drawing/2014/main" id="{B4C4664B-A623-909E-1419-2239CCA97D97}"/>
                </a:ext>
              </a:extLst>
            </p:cNvPr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700;p65">
              <a:extLst>
                <a:ext uri="{FF2B5EF4-FFF2-40B4-BE49-F238E27FC236}">
                  <a16:creationId xmlns:a16="http://schemas.microsoft.com/office/drawing/2014/main" id="{EB34E764-6186-01F4-A662-5A7D800FCEED}"/>
                </a:ext>
              </a:extLst>
            </p:cNvPr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701;p65">
              <a:extLst>
                <a:ext uri="{FF2B5EF4-FFF2-40B4-BE49-F238E27FC236}">
                  <a16:creationId xmlns:a16="http://schemas.microsoft.com/office/drawing/2014/main" id="{9F8CDBF5-3CC6-CEE8-E540-A23D96A9E927}"/>
                </a:ext>
              </a:extLst>
            </p:cNvPr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702;p65">
              <a:extLst>
                <a:ext uri="{FF2B5EF4-FFF2-40B4-BE49-F238E27FC236}">
                  <a16:creationId xmlns:a16="http://schemas.microsoft.com/office/drawing/2014/main" id="{A24C6000-3DA8-A483-EC70-8A456642BF9F}"/>
                </a:ext>
              </a:extLst>
            </p:cNvPr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3;p65">
              <a:extLst>
                <a:ext uri="{FF2B5EF4-FFF2-40B4-BE49-F238E27FC236}">
                  <a16:creationId xmlns:a16="http://schemas.microsoft.com/office/drawing/2014/main" id="{1D2E152F-E28E-0AA9-61B5-87271D648BF3}"/>
                </a:ext>
              </a:extLst>
            </p:cNvPr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4704;p65">
            <a:extLst>
              <a:ext uri="{FF2B5EF4-FFF2-40B4-BE49-F238E27FC236}">
                <a16:creationId xmlns:a16="http://schemas.microsoft.com/office/drawing/2014/main" id="{5BE6D077-45FA-577F-0213-5450799B3E01}"/>
              </a:ext>
            </a:extLst>
          </p:cNvPr>
          <p:cNvGrpSpPr/>
          <p:nvPr/>
        </p:nvGrpSpPr>
        <p:grpSpPr>
          <a:xfrm>
            <a:off x="6804788" y="3634350"/>
            <a:ext cx="530946" cy="520706"/>
            <a:chOff x="5448325" y="610550"/>
            <a:chExt cx="823300" cy="822600"/>
          </a:xfrm>
        </p:grpSpPr>
        <p:sp>
          <p:nvSpPr>
            <p:cNvPr id="230" name="Google Shape;4705;p65">
              <a:extLst>
                <a:ext uri="{FF2B5EF4-FFF2-40B4-BE49-F238E27FC236}">
                  <a16:creationId xmlns:a16="http://schemas.microsoft.com/office/drawing/2014/main" id="{5F10C8F9-44AF-A1F3-6887-91F32151A169}"/>
                </a:ext>
              </a:extLst>
            </p:cNvPr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06;p65">
              <a:extLst>
                <a:ext uri="{FF2B5EF4-FFF2-40B4-BE49-F238E27FC236}">
                  <a16:creationId xmlns:a16="http://schemas.microsoft.com/office/drawing/2014/main" id="{3DCFD90A-F42B-FA7D-577A-BC868D24B201}"/>
                </a:ext>
              </a:extLst>
            </p:cNvPr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07;p65">
              <a:extLst>
                <a:ext uri="{FF2B5EF4-FFF2-40B4-BE49-F238E27FC236}">
                  <a16:creationId xmlns:a16="http://schemas.microsoft.com/office/drawing/2014/main" id="{4EB211FD-FC47-01F8-33D2-E531D0ECEAB4}"/>
                </a:ext>
              </a:extLst>
            </p:cNvPr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08;p65">
              <a:extLst>
                <a:ext uri="{FF2B5EF4-FFF2-40B4-BE49-F238E27FC236}">
                  <a16:creationId xmlns:a16="http://schemas.microsoft.com/office/drawing/2014/main" id="{3DD34D4E-4F8E-187B-4767-D8B29C6BDFE6}"/>
                </a:ext>
              </a:extLst>
            </p:cNvPr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09;p65">
              <a:extLst>
                <a:ext uri="{FF2B5EF4-FFF2-40B4-BE49-F238E27FC236}">
                  <a16:creationId xmlns:a16="http://schemas.microsoft.com/office/drawing/2014/main" id="{F367C5CA-FD5C-5887-26CE-F97D5E21EBDF}"/>
                </a:ext>
              </a:extLst>
            </p:cNvPr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10;p65">
              <a:extLst>
                <a:ext uri="{FF2B5EF4-FFF2-40B4-BE49-F238E27FC236}">
                  <a16:creationId xmlns:a16="http://schemas.microsoft.com/office/drawing/2014/main" id="{6DAD953E-33DF-3C7C-0648-6CCBD419C5B3}"/>
                </a:ext>
              </a:extLst>
            </p:cNvPr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11;p65">
              <a:extLst>
                <a:ext uri="{FF2B5EF4-FFF2-40B4-BE49-F238E27FC236}">
                  <a16:creationId xmlns:a16="http://schemas.microsoft.com/office/drawing/2014/main" id="{0A9D179C-B63A-A537-1AB8-349E2DF23E02}"/>
                </a:ext>
              </a:extLst>
            </p:cNvPr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12;p65">
              <a:extLst>
                <a:ext uri="{FF2B5EF4-FFF2-40B4-BE49-F238E27FC236}">
                  <a16:creationId xmlns:a16="http://schemas.microsoft.com/office/drawing/2014/main" id="{48107115-4807-EB89-8FC0-34C000694E70}"/>
                </a:ext>
              </a:extLst>
            </p:cNvPr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13;p65">
              <a:extLst>
                <a:ext uri="{FF2B5EF4-FFF2-40B4-BE49-F238E27FC236}">
                  <a16:creationId xmlns:a16="http://schemas.microsoft.com/office/drawing/2014/main" id="{173AB827-DC84-4880-7188-950878AD13DC}"/>
                </a:ext>
              </a:extLst>
            </p:cNvPr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9" name="Google Shape;4714;p65">
            <a:extLst>
              <a:ext uri="{FF2B5EF4-FFF2-40B4-BE49-F238E27FC236}">
                <a16:creationId xmlns:a16="http://schemas.microsoft.com/office/drawing/2014/main" id="{0ACAA715-7FF4-BB0B-FA8D-86AB342B2812}"/>
              </a:ext>
            </a:extLst>
          </p:cNvPr>
          <p:cNvCxnSpPr/>
          <p:nvPr/>
        </p:nvCxnSpPr>
        <p:spPr>
          <a:xfrm>
            <a:off x="7337458" y="4165474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0" name="Google Shape;4715;p65">
            <a:extLst>
              <a:ext uri="{FF2B5EF4-FFF2-40B4-BE49-F238E27FC236}">
                <a16:creationId xmlns:a16="http://schemas.microsoft.com/office/drawing/2014/main" id="{EDDF9A53-CAA6-7E23-BEF4-A1E9576F1FB2}"/>
              </a:ext>
            </a:extLst>
          </p:cNvPr>
          <p:cNvCxnSpPr/>
          <p:nvPr/>
        </p:nvCxnSpPr>
        <p:spPr>
          <a:xfrm>
            <a:off x="6806433" y="4165474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1" name="Google Shape;4716;p65">
            <a:extLst>
              <a:ext uri="{FF2B5EF4-FFF2-40B4-BE49-F238E27FC236}">
                <a16:creationId xmlns:a16="http://schemas.microsoft.com/office/drawing/2014/main" id="{0FD40077-3DA4-3678-E6C7-D37A717849AE}"/>
              </a:ext>
            </a:extLst>
          </p:cNvPr>
          <p:cNvCxnSpPr/>
          <p:nvPr/>
        </p:nvCxnSpPr>
        <p:spPr>
          <a:xfrm>
            <a:off x="7330858" y="3622849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42" name="Google Shape;4717;p65">
            <a:extLst>
              <a:ext uri="{FF2B5EF4-FFF2-40B4-BE49-F238E27FC236}">
                <a16:creationId xmlns:a16="http://schemas.microsoft.com/office/drawing/2014/main" id="{9A04A847-B062-0760-E2F2-AE3B2103F57E}"/>
              </a:ext>
            </a:extLst>
          </p:cNvPr>
          <p:cNvGrpSpPr/>
          <p:nvPr/>
        </p:nvGrpSpPr>
        <p:grpSpPr>
          <a:xfrm>
            <a:off x="6730161" y="1212452"/>
            <a:ext cx="2200237" cy="2274977"/>
            <a:chOff x="5274478" y="161353"/>
            <a:chExt cx="2200237" cy="2274977"/>
          </a:xfrm>
        </p:grpSpPr>
        <p:grpSp>
          <p:nvGrpSpPr>
            <p:cNvPr id="243" name="Google Shape;4718;p65">
              <a:extLst>
                <a:ext uri="{FF2B5EF4-FFF2-40B4-BE49-F238E27FC236}">
                  <a16:creationId xmlns:a16="http://schemas.microsoft.com/office/drawing/2014/main" id="{EE7C349E-018B-8F58-E585-538E5E604F00}"/>
                </a:ext>
              </a:extLst>
            </p:cNvPr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257" name="Google Shape;4719;p65">
                <a:extLst>
                  <a:ext uri="{FF2B5EF4-FFF2-40B4-BE49-F238E27FC236}">
                    <a16:creationId xmlns:a16="http://schemas.microsoft.com/office/drawing/2014/main" id="{9C5B1C27-928B-71E5-438A-62A29B5661FF}"/>
                  </a:ext>
                </a:extLst>
              </p:cNvPr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720;p65">
                <a:extLst>
                  <a:ext uri="{FF2B5EF4-FFF2-40B4-BE49-F238E27FC236}">
                    <a16:creationId xmlns:a16="http://schemas.microsoft.com/office/drawing/2014/main" id="{BFB7D9A7-7D5C-8EB3-9982-842AB9A365BF}"/>
                  </a:ext>
                </a:extLst>
              </p:cNvPr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721;p65">
                <a:extLst>
                  <a:ext uri="{FF2B5EF4-FFF2-40B4-BE49-F238E27FC236}">
                    <a16:creationId xmlns:a16="http://schemas.microsoft.com/office/drawing/2014/main" id="{7434B06A-E619-A3FF-B560-D7771AF9770B}"/>
                  </a:ext>
                </a:extLst>
              </p:cNvPr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722;p65">
                <a:extLst>
                  <a:ext uri="{FF2B5EF4-FFF2-40B4-BE49-F238E27FC236}">
                    <a16:creationId xmlns:a16="http://schemas.microsoft.com/office/drawing/2014/main" id="{EE2F35DC-E40B-E703-5ADD-CB1E83BFB717}"/>
                  </a:ext>
                </a:extLst>
              </p:cNvPr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723;p65">
                <a:extLst>
                  <a:ext uri="{FF2B5EF4-FFF2-40B4-BE49-F238E27FC236}">
                    <a16:creationId xmlns:a16="http://schemas.microsoft.com/office/drawing/2014/main" id="{B235C9CF-E4CC-56D8-98A4-4EF11BBEB0CD}"/>
                  </a:ext>
                </a:extLst>
              </p:cNvPr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724;p65">
                <a:extLst>
                  <a:ext uri="{FF2B5EF4-FFF2-40B4-BE49-F238E27FC236}">
                    <a16:creationId xmlns:a16="http://schemas.microsoft.com/office/drawing/2014/main" id="{91C51447-1247-8DD3-C328-2552C873ECB2}"/>
                  </a:ext>
                </a:extLst>
              </p:cNvPr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725;p65">
                <a:extLst>
                  <a:ext uri="{FF2B5EF4-FFF2-40B4-BE49-F238E27FC236}">
                    <a16:creationId xmlns:a16="http://schemas.microsoft.com/office/drawing/2014/main" id="{5F024CCE-835D-5328-EF81-A680A3EBB5CA}"/>
                  </a:ext>
                </a:extLst>
              </p:cNvPr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726;p65">
                <a:extLst>
                  <a:ext uri="{FF2B5EF4-FFF2-40B4-BE49-F238E27FC236}">
                    <a16:creationId xmlns:a16="http://schemas.microsoft.com/office/drawing/2014/main" id="{91EDA69B-F4ED-8A85-0820-59768C2FD256}"/>
                  </a:ext>
                </a:extLst>
              </p:cNvPr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727;p65">
                <a:extLst>
                  <a:ext uri="{FF2B5EF4-FFF2-40B4-BE49-F238E27FC236}">
                    <a16:creationId xmlns:a16="http://schemas.microsoft.com/office/drawing/2014/main" id="{9C748A49-EABD-411A-60AC-27D7DD180C42}"/>
                  </a:ext>
                </a:extLst>
              </p:cNvPr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728;p65">
                <a:extLst>
                  <a:ext uri="{FF2B5EF4-FFF2-40B4-BE49-F238E27FC236}">
                    <a16:creationId xmlns:a16="http://schemas.microsoft.com/office/drawing/2014/main" id="{351D3D17-9A23-FB3F-927D-C499B586EDA2}"/>
                  </a:ext>
                </a:extLst>
              </p:cNvPr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729;p65">
                <a:extLst>
                  <a:ext uri="{FF2B5EF4-FFF2-40B4-BE49-F238E27FC236}">
                    <a16:creationId xmlns:a16="http://schemas.microsoft.com/office/drawing/2014/main" id="{602B3EFE-681D-48CE-C0E6-6EF28A578B6D}"/>
                  </a:ext>
                </a:extLst>
              </p:cNvPr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730;p65">
                <a:extLst>
                  <a:ext uri="{FF2B5EF4-FFF2-40B4-BE49-F238E27FC236}">
                    <a16:creationId xmlns:a16="http://schemas.microsoft.com/office/drawing/2014/main" id="{6A0FF74C-3AE9-7C05-41D9-E75FCF05BB34}"/>
                  </a:ext>
                </a:extLst>
              </p:cNvPr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731;p65">
                <a:extLst>
                  <a:ext uri="{FF2B5EF4-FFF2-40B4-BE49-F238E27FC236}">
                    <a16:creationId xmlns:a16="http://schemas.microsoft.com/office/drawing/2014/main" id="{21866D9E-240E-6FCE-533E-406C1A4DF646}"/>
                  </a:ext>
                </a:extLst>
              </p:cNvPr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732;p65">
                <a:extLst>
                  <a:ext uri="{FF2B5EF4-FFF2-40B4-BE49-F238E27FC236}">
                    <a16:creationId xmlns:a16="http://schemas.microsoft.com/office/drawing/2014/main" id="{74353D0E-6EC3-713F-EE99-4073BB407180}"/>
                  </a:ext>
                </a:extLst>
              </p:cNvPr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733;p65">
                <a:extLst>
                  <a:ext uri="{FF2B5EF4-FFF2-40B4-BE49-F238E27FC236}">
                    <a16:creationId xmlns:a16="http://schemas.microsoft.com/office/drawing/2014/main" id="{9699ADCE-90F1-49B2-3FA8-A50E357839B9}"/>
                  </a:ext>
                </a:extLst>
              </p:cNvPr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734;p65">
                <a:extLst>
                  <a:ext uri="{FF2B5EF4-FFF2-40B4-BE49-F238E27FC236}">
                    <a16:creationId xmlns:a16="http://schemas.microsoft.com/office/drawing/2014/main" id="{9CD1F8CD-AFE1-FD39-7DFB-0BADAAA7F7FD}"/>
                  </a:ext>
                </a:extLst>
              </p:cNvPr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735;p65">
                <a:extLst>
                  <a:ext uri="{FF2B5EF4-FFF2-40B4-BE49-F238E27FC236}">
                    <a16:creationId xmlns:a16="http://schemas.microsoft.com/office/drawing/2014/main" id="{87BD72AA-32F2-687A-CB60-C586C5433EF3}"/>
                  </a:ext>
                </a:extLst>
              </p:cNvPr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736;p65">
                <a:extLst>
                  <a:ext uri="{FF2B5EF4-FFF2-40B4-BE49-F238E27FC236}">
                    <a16:creationId xmlns:a16="http://schemas.microsoft.com/office/drawing/2014/main" id="{AB60C088-645A-1897-0D22-B457F693FF6D}"/>
                  </a:ext>
                </a:extLst>
              </p:cNvPr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737;p65">
                <a:extLst>
                  <a:ext uri="{FF2B5EF4-FFF2-40B4-BE49-F238E27FC236}">
                    <a16:creationId xmlns:a16="http://schemas.microsoft.com/office/drawing/2014/main" id="{66513E00-7E5D-AF9D-F94A-69380F924D68}"/>
                  </a:ext>
                </a:extLst>
              </p:cNvPr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738;p65">
                <a:extLst>
                  <a:ext uri="{FF2B5EF4-FFF2-40B4-BE49-F238E27FC236}">
                    <a16:creationId xmlns:a16="http://schemas.microsoft.com/office/drawing/2014/main" id="{C54FE6DB-455B-A1C1-38BD-88A5E5AE14EF}"/>
                  </a:ext>
                </a:extLst>
              </p:cNvPr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739;p65">
                <a:extLst>
                  <a:ext uri="{FF2B5EF4-FFF2-40B4-BE49-F238E27FC236}">
                    <a16:creationId xmlns:a16="http://schemas.microsoft.com/office/drawing/2014/main" id="{566FE819-C015-E0D4-7E5A-00BC3352677C}"/>
                  </a:ext>
                </a:extLst>
              </p:cNvPr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740;p65">
                <a:extLst>
                  <a:ext uri="{FF2B5EF4-FFF2-40B4-BE49-F238E27FC236}">
                    <a16:creationId xmlns:a16="http://schemas.microsoft.com/office/drawing/2014/main" id="{07FE1CA3-732D-CF7B-CC7A-6B63689D5129}"/>
                  </a:ext>
                </a:extLst>
              </p:cNvPr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741;p65">
                <a:extLst>
                  <a:ext uri="{FF2B5EF4-FFF2-40B4-BE49-F238E27FC236}">
                    <a16:creationId xmlns:a16="http://schemas.microsoft.com/office/drawing/2014/main" id="{BDCDCB7D-329A-3075-97AF-FE010F62AA10}"/>
                  </a:ext>
                </a:extLst>
              </p:cNvPr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742;p65">
                <a:extLst>
                  <a:ext uri="{FF2B5EF4-FFF2-40B4-BE49-F238E27FC236}">
                    <a16:creationId xmlns:a16="http://schemas.microsoft.com/office/drawing/2014/main" id="{3E38F413-E638-94BD-3304-25DAB1427A8E}"/>
                  </a:ext>
                </a:extLst>
              </p:cNvPr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743;p65">
                <a:extLst>
                  <a:ext uri="{FF2B5EF4-FFF2-40B4-BE49-F238E27FC236}">
                    <a16:creationId xmlns:a16="http://schemas.microsoft.com/office/drawing/2014/main" id="{29DF870D-E0AA-D703-7B76-2E7E9FC32FFA}"/>
                  </a:ext>
                </a:extLst>
              </p:cNvPr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744;p65">
                <a:extLst>
                  <a:ext uri="{FF2B5EF4-FFF2-40B4-BE49-F238E27FC236}">
                    <a16:creationId xmlns:a16="http://schemas.microsoft.com/office/drawing/2014/main" id="{A21589F3-3E8C-4A62-C1C0-3A9559082ECD}"/>
                  </a:ext>
                </a:extLst>
              </p:cNvPr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745;p65">
                <a:extLst>
                  <a:ext uri="{FF2B5EF4-FFF2-40B4-BE49-F238E27FC236}">
                    <a16:creationId xmlns:a16="http://schemas.microsoft.com/office/drawing/2014/main" id="{21FC7E90-FBB1-C9A0-3BFF-900F5EEDBA0C}"/>
                  </a:ext>
                </a:extLst>
              </p:cNvPr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746;p65">
                <a:extLst>
                  <a:ext uri="{FF2B5EF4-FFF2-40B4-BE49-F238E27FC236}">
                    <a16:creationId xmlns:a16="http://schemas.microsoft.com/office/drawing/2014/main" id="{C964F303-E0D5-16CD-38D4-580B6BB57575}"/>
                  </a:ext>
                </a:extLst>
              </p:cNvPr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4747;p65">
                <a:extLst>
                  <a:ext uri="{FF2B5EF4-FFF2-40B4-BE49-F238E27FC236}">
                    <a16:creationId xmlns:a16="http://schemas.microsoft.com/office/drawing/2014/main" id="{66913E92-165D-33BD-A232-FC4BCD8B385D}"/>
                  </a:ext>
                </a:extLst>
              </p:cNvPr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4748;p65">
                <a:extLst>
                  <a:ext uri="{FF2B5EF4-FFF2-40B4-BE49-F238E27FC236}">
                    <a16:creationId xmlns:a16="http://schemas.microsoft.com/office/drawing/2014/main" id="{A8728F1D-7914-9CB8-203D-B36BF39798A6}"/>
                  </a:ext>
                </a:extLst>
              </p:cNvPr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4749;p65">
                <a:extLst>
                  <a:ext uri="{FF2B5EF4-FFF2-40B4-BE49-F238E27FC236}">
                    <a16:creationId xmlns:a16="http://schemas.microsoft.com/office/drawing/2014/main" id="{6944C694-F357-E183-DEB6-95259B9DB705}"/>
                  </a:ext>
                </a:extLst>
              </p:cNvPr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750;p65">
                <a:extLst>
                  <a:ext uri="{FF2B5EF4-FFF2-40B4-BE49-F238E27FC236}">
                    <a16:creationId xmlns:a16="http://schemas.microsoft.com/office/drawing/2014/main" id="{AE931F8B-10C3-FFC6-6695-E0AD7421C83B}"/>
                  </a:ext>
                </a:extLst>
              </p:cNvPr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751;p65">
                <a:extLst>
                  <a:ext uri="{FF2B5EF4-FFF2-40B4-BE49-F238E27FC236}">
                    <a16:creationId xmlns:a16="http://schemas.microsoft.com/office/drawing/2014/main" id="{1F61C2BC-867E-18E6-ED83-45FED1D61C15}"/>
                  </a:ext>
                </a:extLst>
              </p:cNvPr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4752;p65">
                <a:extLst>
                  <a:ext uri="{FF2B5EF4-FFF2-40B4-BE49-F238E27FC236}">
                    <a16:creationId xmlns:a16="http://schemas.microsoft.com/office/drawing/2014/main" id="{724CD3DF-07AC-E537-A7CD-02D66DFECBA2}"/>
                  </a:ext>
                </a:extLst>
              </p:cNvPr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4753;p65">
                <a:extLst>
                  <a:ext uri="{FF2B5EF4-FFF2-40B4-BE49-F238E27FC236}">
                    <a16:creationId xmlns:a16="http://schemas.microsoft.com/office/drawing/2014/main" id="{B645CF05-B840-60E8-631D-7F740D8FF66E}"/>
                  </a:ext>
                </a:extLst>
              </p:cNvPr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754;p65">
                <a:extLst>
                  <a:ext uri="{FF2B5EF4-FFF2-40B4-BE49-F238E27FC236}">
                    <a16:creationId xmlns:a16="http://schemas.microsoft.com/office/drawing/2014/main" id="{96BC35C9-1D90-8113-48BC-DEED100D0D9B}"/>
                  </a:ext>
                </a:extLst>
              </p:cNvPr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4755;p65">
                <a:extLst>
                  <a:ext uri="{FF2B5EF4-FFF2-40B4-BE49-F238E27FC236}">
                    <a16:creationId xmlns:a16="http://schemas.microsoft.com/office/drawing/2014/main" id="{8B1A945E-786E-2E00-E6B3-78D0B0ADAD91}"/>
                  </a:ext>
                </a:extLst>
              </p:cNvPr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4756;p65">
                <a:extLst>
                  <a:ext uri="{FF2B5EF4-FFF2-40B4-BE49-F238E27FC236}">
                    <a16:creationId xmlns:a16="http://schemas.microsoft.com/office/drawing/2014/main" id="{9E3214F0-A494-32F8-65DD-5D88A3E718D6}"/>
                  </a:ext>
                </a:extLst>
              </p:cNvPr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4757;p65">
                <a:extLst>
                  <a:ext uri="{FF2B5EF4-FFF2-40B4-BE49-F238E27FC236}">
                    <a16:creationId xmlns:a16="http://schemas.microsoft.com/office/drawing/2014/main" id="{CBD7FA85-C3E0-0C66-EBB7-28A73D5175A2}"/>
                  </a:ext>
                </a:extLst>
              </p:cNvPr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4758;p65">
                <a:extLst>
                  <a:ext uri="{FF2B5EF4-FFF2-40B4-BE49-F238E27FC236}">
                    <a16:creationId xmlns:a16="http://schemas.microsoft.com/office/drawing/2014/main" id="{8C6E54A7-1C5B-B024-C653-BC5DC03E306E}"/>
                  </a:ext>
                </a:extLst>
              </p:cNvPr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4759;p65">
                <a:extLst>
                  <a:ext uri="{FF2B5EF4-FFF2-40B4-BE49-F238E27FC236}">
                    <a16:creationId xmlns:a16="http://schemas.microsoft.com/office/drawing/2014/main" id="{0B4D51C7-CCF1-6C1C-23DA-E4CB0DFC434E}"/>
                  </a:ext>
                </a:extLst>
              </p:cNvPr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4760;p65">
                <a:extLst>
                  <a:ext uri="{FF2B5EF4-FFF2-40B4-BE49-F238E27FC236}">
                    <a16:creationId xmlns:a16="http://schemas.microsoft.com/office/drawing/2014/main" id="{00EF3BC4-8B30-83D2-C3B8-02D567CE5C8D}"/>
                  </a:ext>
                </a:extLst>
              </p:cNvPr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4761;p65">
                <a:extLst>
                  <a:ext uri="{FF2B5EF4-FFF2-40B4-BE49-F238E27FC236}">
                    <a16:creationId xmlns:a16="http://schemas.microsoft.com/office/drawing/2014/main" id="{0B246413-DB6D-218C-4866-8F6DF0BD30E1}"/>
                  </a:ext>
                </a:extLst>
              </p:cNvPr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4762;p65">
                <a:extLst>
                  <a:ext uri="{FF2B5EF4-FFF2-40B4-BE49-F238E27FC236}">
                    <a16:creationId xmlns:a16="http://schemas.microsoft.com/office/drawing/2014/main" id="{D5613256-43CD-5AD2-2375-0F2BF08F2534}"/>
                  </a:ext>
                </a:extLst>
              </p:cNvPr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4763;p65">
                <a:extLst>
                  <a:ext uri="{FF2B5EF4-FFF2-40B4-BE49-F238E27FC236}">
                    <a16:creationId xmlns:a16="http://schemas.microsoft.com/office/drawing/2014/main" id="{AF9F9402-B459-96F4-6F6D-D212085E76C3}"/>
                  </a:ext>
                </a:extLst>
              </p:cNvPr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4764;p65">
                <a:extLst>
                  <a:ext uri="{FF2B5EF4-FFF2-40B4-BE49-F238E27FC236}">
                    <a16:creationId xmlns:a16="http://schemas.microsoft.com/office/drawing/2014/main" id="{256390DD-9E9A-6723-3CC7-2BCDFE2AB978}"/>
                  </a:ext>
                </a:extLst>
              </p:cNvPr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4765;p65">
                <a:extLst>
                  <a:ext uri="{FF2B5EF4-FFF2-40B4-BE49-F238E27FC236}">
                    <a16:creationId xmlns:a16="http://schemas.microsoft.com/office/drawing/2014/main" id="{BD082AC0-A7FA-33E9-A8A4-CF9FB2D9D671}"/>
                  </a:ext>
                </a:extLst>
              </p:cNvPr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4766;p65">
                <a:extLst>
                  <a:ext uri="{FF2B5EF4-FFF2-40B4-BE49-F238E27FC236}">
                    <a16:creationId xmlns:a16="http://schemas.microsoft.com/office/drawing/2014/main" id="{75CAF16D-52F2-B24F-605B-A54FEB9B3399}"/>
                  </a:ext>
                </a:extLst>
              </p:cNvPr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4767;p65">
                <a:extLst>
                  <a:ext uri="{FF2B5EF4-FFF2-40B4-BE49-F238E27FC236}">
                    <a16:creationId xmlns:a16="http://schemas.microsoft.com/office/drawing/2014/main" id="{5B5DD715-5BEA-A8D5-297D-800E15D4CACE}"/>
                  </a:ext>
                </a:extLst>
              </p:cNvPr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4768;p65">
                <a:extLst>
                  <a:ext uri="{FF2B5EF4-FFF2-40B4-BE49-F238E27FC236}">
                    <a16:creationId xmlns:a16="http://schemas.microsoft.com/office/drawing/2014/main" id="{79F09656-0026-5D37-CE61-1F955B65197C}"/>
                  </a:ext>
                </a:extLst>
              </p:cNvPr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4769;p65">
                <a:extLst>
                  <a:ext uri="{FF2B5EF4-FFF2-40B4-BE49-F238E27FC236}">
                    <a16:creationId xmlns:a16="http://schemas.microsoft.com/office/drawing/2014/main" id="{D565E738-E1DE-1ECB-6E22-2BC89974AB2F}"/>
                  </a:ext>
                </a:extLst>
              </p:cNvPr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4770;p65">
                <a:extLst>
                  <a:ext uri="{FF2B5EF4-FFF2-40B4-BE49-F238E27FC236}">
                    <a16:creationId xmlns:a16="http://schemas.microsoft.com/office/drawing/2014/main" id="{800A058C-4130-D45E-69B1-4C0880503A26}"/>
                  </a:ext>
                </a:extLst>
              </p:cNvPr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4771;p65">
                <a:extLst>
                  <a:ext uri="{FF2B5EF4-FFF2-40B4-BE49-F238E27FC236}">
                    <a16:creationId xmlns:a16="http://schemas.microsoft.com/office/drawing/2014/main" id="{7999B040-CF42-76E0-5C18-715FD4E09083}"/>
                  </a:ext>
                </a:extLst>
              </p:cNvPr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4772;p65">
                <a:extLst>
                  <a:ext uri="{FF2B5EF4-FFF2-40B4-BE49-F238E27FC236}">
                    <a16:creationId xmlns:a16="http://schemas.microsoft.com/office/drawing/2014/main" id="{BCAB8373-08AA-3A15-F3D9-9AD7F6DFBA40}"/>
                  </a:ext>
                </a:extLst>
              </p:cNvPr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4773;p65">
                <a:extLst>
                  <a:ext uri="{FF2B5EF4-FFF2-40B4-BE49-F238E27FC236}">
                    <a16:creationId xmlns:a16="http://schemas.microsoft.com/office/drawing/2014/main" id="{5568D650-CA71-1C66-5EEF-065EA5E5CC6A}"/>
                  </a:ext>
                </a:extLst>
              </p:cNvPr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4774;p65">
                <a:extLst>
                  <a:ext uri="{FF2B5EF4-FFF2-40B4-BE49-F238E27FC236}">
                    <a16:creationId xmlns:a16="http://schemas.microsoft.com/office/drawing/2014/main" id="{845C1170-9AC1-5354-BD70-061B0EE97B2D}"/>
                  </a:ext>
                </a:extLst>
              </p:cNvPr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4775;p65">
                <a:extLst>
                  <a:ext uri="{FF2B5EF4-FFF2-40B4-BE49-F238E27FC236}">
                    <a16:creationId xmlns:a16="http://schemas.microsoft.com/office/drawing/2014/main" id="{2BC7EF27-52B5-DCCD-D825-B94AD8DA51D8}"/>
                  </a:ext>
                </a:extLst>
              </p:cNvPr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4776;p65">
                <a:extLst>
                  <a:ext uri="{FF2B5EF4-FFF2-40B4-BE49-F238E27FC236}">
                    <a16:creationId xmlns:a16="http://schemas.microsoft.com/office/drawing/2014/main" id="{C2F66E38-E746-E3C4-427E-96106DF41F1F}"/>
                  </a:ext>
                </a:extLst>
              </p:cNvPr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4777;p65">
                <a:extLst>
                  <a:ext uri="{FF2B5EF4-FFF2-40B4-BE49-F238E27FC236}">
                    <a16:creationId xmlns:a16="http://schemas.microsoft.com/office/drawing/2014/main" id="{B2CFF068-10EE-95DD-77E9-8D3FA2EB51A8}"/>
                  </a:ext>
                </a:extLst>
              </p:cNvPr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4778;p65">
                <a:extLst>
                  <a:ext uri="{FF2B5EF4-FFF2-40B4-BE49-F238E27FC236}">
                    <a16:creationId xmlns:a16="http://schemas.microsoft.com/office/drawing/2014/main" id="{25397405-955A-62F2-25BA-E7AEB656404E}"/>
                  </a:ext>
                </a:extLst>
              </p:cNvPr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4779;p65">
                <a:extLst>
                  <a:ext uri="{FF2B5EF4-FFF2-40B4-BE49-F238E27FC236}">
                    <a16:creationId xmlns:a16="http://schemas.microsoft.com/office/drawing/2014/main" id="{84B26953-20F6-2B8D-8390-8A52AEAC26F6}"/>
                  </a:ext>
                </a:extLst>
              </p:cNvPr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4780;p65">
                <a:extLst>
                  <a:ext uri="{FF2B5EF4-FFF2-40B4-BE49-F238E27FC236}">
                    <a16:creationId xmlns:a16="http://schemas.microsoft.com/office/drawing/2014/main" id="{D3D1A633-4465-03AF-62A7-651D6CC1A2BD}"/>
                  </a:ext>
                </a:extLst>
              </p:cNvPr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4781;p65">
                <a:extLst>
                  <a:ext uri="{FF2B5EF4-FFF2-40B4-BE49-F238E27FC236}">
                    <a16:creationId xmlns:a16="http://schemas.microsoft.com/office/drawing/2014/main" id="{29B317CE-EFE1-C7EA-7C6B-AE9AFD1498C6}"/>
                  </a:ext>
                </a:extLst>
              </p:cNvPr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4782;p65">
                <a:extLst>
                  <a:ext uri="{FF2B5EF4-FFF2-40B4-BE49-F238E27FC236}">
                    <a16:creationId xmlns:a16="http://schemas.microsoft.com/office/drawing/2014/main" id="{4B336819-94F4-CBC3-0C48-207FDED75357}"/>
                  </a:ext>
                </a:extLst>
              </p:cNvPr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4783;p65">
                <a:extLst>
                  <a:ext uri="{FF2B5EF4-FFF2-40B4-BE49-F238E27FC236}">
                    <a16:creationId xmlns:a16="http://schemas.microsoft.com/office/drawing/2014/main" id="{3E94ED04-9614-E8A3-FC21-52A1D0970058}"/>
                  </a:ext>
                </a:extLst>
              </p:cNvPr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4784;p65">
                <a:extLst>
                  <a:ext uri="{FF2B5EF4-FFF2-40B4-BE49-F238E27FC236}">
                    <a16:creationId xmlns:a16="http://schemas.microsoft.com/office/drawing/2014/main" id="{DBA83689-87CA-CCB7-4AD0-17E973A03299}"/>
                  </a:ext>
                </a:extLst>
              </p:cNvPr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4785;p65">
                <a:extLst>
                  <a:ext uri="{FF2B5EF4-FFF2-40B4-BE49-F238E27FC236}">
                    <a16:creationId xmlns:a16="http://schemas.microsoft.com/office/drawing/2014/main" id="{D4BD431D-6F99-126C-6AA6-C1D6BC937154}"/>
                  </a:ext>
                </a:extLst>
              </p:cNvPr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4786;p65">
                <a:extLst>
                  <a:ext uri="{FF2B5EF4-FFF2-40B4-BE49-F238E27FC236}">
                    <a16:creationId xmlns:a16="http://schemas.microsoft.com/office/drawing/2014/main" id="{847B416A-7243-223E-78E2-B61E3A46ACA5}"/>
                  </a:ext>
                </a:extLst>
              </p:cNvPr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4787;p65">
                <a:extLst>
                  <a:ext uri="{FF2B5EF4-FFF2-40B4-BE49-F238E27FC236}">
                    <a16:creationId xmlns:a16="http://schemas.microsoft.com/office/drawing/2014/main" id="{F7F7ECE2-B421-5681-52F3-14DE8F19A97D}"/>
                  </a:ext>
                </a:extLst>
              </p:cNvPr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4788;p65">
                <a:extLst>
                  <a:ext uri="{FF2B5EF4-FFF2-40B4-BE49-F238E27FC236}">
                    <a16:creationId xmlns:a16="http://schemas.microsoft.com/office/drawing/2014/main" id="{32F627ED-D1D3-4C1B-6839-A3E467D0933F}"/>
                  </a:ext>
                </a:extLst>
              </p:cNvPr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4789;p65">
                <a:extLst>
                  <a:ext uri="{FF2B5EF4-FFF2-40B4-BE49-F238E27FC236}">
                    <a16:creationId xmlns:a16="http://schemas.microsoft.com/office/drawing/2014/main" id="{59E9EDB0-AF95-910E-1F7B-FC5DBFDA2765}"/>
                  </a:ext>
                </a:extLst>
              </p:cNvPr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4790;p65">
                <a:extLst>
                  <a:ext uri="{FF2B5EF4-FFF2-40B4-BE49-F238E27FC236}">
                    <a16:creationId xmlns:a16="http://schemas.microsoft.com/office/drawing/2014/main" id="{2249C294-E90C-E1F1-CAFB-47F20BF1BB68}"/>
                  </a:ext>
                </a:extLst>
              </p:cNvPr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4791;p65">
                <a:extLst>
                  <a:ext uri="{FF2B5EF4-FFF2-40B4-BE49-F238E27FC236}">
                    <a16:creationId xmlns:a16="http://schemas.microsoft.com/office/drawing/2014/main" id="{4B92558D-2B23-1553-49AD-A4FF2C5011F6}"/>
                  </a:ext>
                </a:extLst>
              </p:cNvPr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4792;p65">
                <a:extLst>
                  <a:ext uri="{FF2B5EF4-FFF2-40B4-BE49-F238E27FC236}">
                    <a16:creationId xmlns:a16="http://schemas.microsoft.com/office/drawing/2014/main" id="{B8F208D2-75E9-2A8F-CF8D-E37579C8021D}"/>
                  </a:ext>
                </a:extLst>
              </p:cNvPr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4793;p65">
                <a:extLst>
                  <a:ext uri="{FF2B5EF4-FFF2-40B4-BE49-F238E27FC236}">
                    <a16:creationId xmlns:a16="http://schemas.microsoft.com/office/drawing/2014/main" id="{0BC2E491-CB9A-DE59-D294-B094D3D4A4B0}"/>
                  </a:ext>
                </a:extLst>
              </p:cNvPr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4794;p65">
                <a:extLst>
                  <a:ext uri="{FF2B5EF4-FFF2-40B4-BE49-F238E27FC236}">
                    <a16:creationId xmlns:a16="http://schemas.microsoft.com/office/drawing/2014/main" id="{8FB76F2E-7220-B378-4193-E4E12380F034}"/>
                  </a:ext>
                </a:extLst>
              </p:cNvPr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4795;p65">
                <a:extLst>
                  <a:ext uri="{FF2B5EF4-FFF2-40B4-BE49-F238E27FC236}">
                    <a16:creationId xmlns:a16="http://schemas.microsoft.com/office/drawing/2014/main" id="{09BE934D-A51C-1B0F-4B57-CFB98178FA6A}"/>
                  </a:ext>
                </a:extLst>
              </p:cNvPr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4796;p65">
                <a:extLst>
                  <a:ext uri="{FF2B5EF4-FFF2-40B4-BE49-F238E27FC236}">
                    <a16:creationId xmlns:a16="http://schemas.microsoft.com/office/drawing/2014/main" id="{22697A75-4C04-77E9-C5C6-4A3F5319C16C}"/>
                  </a:ext>
                </a:extLst>
              </p:cNvPr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4797;p65">
                <a:extLst>
                  <a:ext uri="{FF2B5EF4-FFF2-40B4-BE49-F238E27FC236}">
                    <a16:creationId xmlns:a16="http://schemas.microsoft.com/office/drawing/2014/main" id="{9635A6D2-ED78-26B6-B619-9EA15FCC8280}"/>
                  </a:ext>
                </a:extLst>
              </p:cNvPr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4798;p65">
                <a:extLst>
                  <a:ext uri="{FF2B5EF4-FFF2-40B4-BE49-F238E27FC236}">
                    <a16:creationId xmlns:a16="http://schemas.microsoft.com/office/drawing/2014/main" id="{9911BAE7-7A0B-20D8-EBFF-A86B0C77DA43}"/>
                  </a:ext>
                </a:extLst>
              </p:cNvPr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4799;p65">
                <a:extLst>
                  <a:ext uri="{FF2B5EF4-FFF2-40B4-BE49-F238E27FC236}">
                    <a16:creationId xmlns:a16="http://schemas.microsoft.com/office/drawing/2014/main" id="{661F6724-D494-0095-C1F1-4E6C6ADE8F46}"/>
                  </a:ext>
                </a:extLst>
              </p:cNvPr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4800;p65">
                <a:extLst>
                  <a:ext uri="{FF2B5EF4-FFF2-40B4-BE49-F238E27FC236}">
                    <a16:creationId xmlns:a16="http://schemas.microsoft.com/office/drawing/2014/main" id="{E38D22FC-6F43-9626-9F57-F170E5967FDF}"/>
                  </a:ext>
                </a:extLst>
              </p:cNvPr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4801;p65">
                <a:extLst>
                  <a:ext uri="{FF2B5EF4-FFF2-40B4-BE49-F238E27FC236}">
                    <a16:creationId xmlns:a16="http://schemas.microsoft.com/office/drawing/2014/main" id="{ADB9CD40-090A-B30F-00E4-D16DC21DDC7A}"/>
                  </a:ext>
                </a:extLst>
              </p:cNvPr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4802;p65">
                <a:extLst>
                  <a:ext uri="{FF2B5EF4-FFF2-40B4-BE49-F238E27FC236}">
                    <a16:creationId xmlns:a16="http://schemas.microsoft.com/office/drawing/2014/main" id="{96E7C41A-D7CB-3560-5CC4-6199C9077F31}"/>
                  </a:ext>
                </a:extLst>
              </p:cNvPr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4803;p65">
                <a:extLst>
                  <a:ext uri="{FF2B5EF4-FFF2-40B4-BE49-F238E27FC236}">
                    <a16:creationId xmlns:a16="http://schemas.microsoft.com/office/drawing/2014/main" id="{9675BD64-05D4-E4D3-D01D-B473ECAAC68C}"/>
                  </a:ext>
                </a:extLst>
              </p:cNvPr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4804;p65">
                <a:extLst>
                  <a:ext uri="{FF2B5EF4-FFF2-40B4-BE49-F238E27FC236}">
                    <a16:creationId xmlns:a16="http://schemas.microsoft.com/office/drawing/2014/main" id="{A167DAE3-AA6F-11B1-7952-6951947738F5}"/>
                  </a:ext>
                </a:extLst>
              </p:cNvPr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4805;p65">
                <a:extLst>
                  <a:ext uri="{FF2B5EF4-FFF2-40B4-BE49-F238E27FC236}">
                    <a16:creationId xmlns:a16="http://schemas.microsoft.com/office/drawing/2014/main" id="{C13F969C-B6F0-0906-9CE7-F88C93FC6E8C}"/>
                  </a:ext>
                </a:extLst>
              </p:cNvPr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4806;p65">
                <a:extLst>
                  <a:ext uri="{FF2B5EF4-FFF2-40B4-BE49-F238E27FC236}">
                    <a16:creationId xmlns:a16="http://schemas.microsoft.com/office/drawing/2014/main" id="{71B04222-37FD-7BF5-BFAA-64402853806D}"/>
                  </a:ext>
                </a:extLst>
              </p:cNvPr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4807;p65">
                <a:extLst>
                  <a:ext uri="{FF2B5EF4-FFF2-40B4-BE49-F238E27FC236}">
                    <a16:creationId xmlns:a16="http://schemas.microsoft.com/office/drawing/2014/main" id="{58F661B6-61A8-348C-5C14-81F64FD9C151}"/>
                  </a:ext>
                </a:extLst>
              </p:cNvPr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4808;p65">
                <a:extLst>
                  <a:ext uri="{FF2B5EF4-FFF2-40B4-BE49-F238E27FC236}">
                    <a16:creationId xmlns:a16="http://schemas.microsoft.com/office/drawing/2014/main" id="{96C48A1E-8F64-9CEB-C8B6-597F5F67F54F}"/>
                  </a:ext>
                </a:extLst>
              </p:cNvPr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4809;p65">
                <a:extLst>
                  <a:ext uri="{FF2B5EF4-FFF2-40B4-BE49-F238E27FC236}">
                    <a16:creationId xmlns:a16="http://schemas.microsoft.com/office/drawing/2014/main" id="{7371530E-0ECB-47A7-3DBD-97BC0F281C99}"/>
                  </a:ext>
                </a:extLst>
              </p:cNvPr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4810;p65">
                <a:extLst>
                  <a:ext uri="{FF2B5EF4-FFF2-40B4-BE49-F238E27FC236}">
                    <a16:creationId xmlns:a16="http://schemas.microsoft.com/office/drawing/2014/main" id="{8E4B0BF7-A3F9-4BB2-61E1-98A8ACCBE3A4}"/>
                  </a:ext>
                </a:extLst>
              </p:cNvPr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4811;p65">
                <a:extLst>
                  <a:ext uri="{FF2B5EF4-FFF2-40B4-BE49-F238E27FC236}">
                    <a16:creationId xmlns:a16="http://schemas.microsoft.com/office/drawing/2014/main" id="{1035EEB6-0C91-B36F-FB7A-A6F3C86150CE}"/>
                  </a:ext>
                </a:extLst>
              </p:cNvPr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4812;p65">
                <a:extLst>
                  <a:ext uri="{FF2B5EF4-FFF2-40B4-BE49-F238E27FC236}">
                    <a16:creationId xmlns:a16="http://schemas.microsoft.com/office/drawing/2014/main" id="{F0187C54-F049-0599-1B37-ACDEB976CA05}"/>
                  </a:ext>
                </a:extLst>
              </p:cNvPr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4813;p65">
                <a:extLst>
                  <a:ext uri="{FF2B5EF4-FFF2-40B4-BE49-F238E27FC236}">
                    <a16:creationId xmlns:a16="http://schemas.microsoft.com/office/drawing/2014/main" id="{FEDF7BCB-0D1A-3C7C-1183-B854155D2E4B}"/>
                  </a:ext>
                </a:extLst>
              </p:cNvPr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4814;p65">
                <a:extLst>
                  <a:ext uri="{FF2B5EF4-FFF2-40B4-BE49-F238E27FC236}">
                    <a16:creationId xmlns:a16="http://schemas.microsoft.com/office/drawing/2014/main" id="{F76779A4-5254-3EFD-5B19-41D7027123ED}"/>
                  </a:ext>
                </a:extLst>
              </p:cNvPr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4815;p65">
                <a:extLst>
                  <a:ext uri="{FF2B5EF4-FFF2-40B4-BE49-F238E27FC236}">
                    <a16:creationId xmlns:a16="http://schemas.microsoft.com/office/drawing/2014/main" id="{88D186C2-0AC9-535C-A83E-9D97E5A47438}"/>
                  </a:ext>
                </a:extLst>
              </p:cNvPr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4816;p65">
                <a:extLst>
                  <a:ext uri="{FF2B5EF4-FFF2-40B4-BE49-F238E27FC236}">
                    <a16:creationId xmlns:a16="http://schemas.microsoft.com/office/drawing/2014/main" id="{57EA790D-D1BE-95F4-3CD2-87E1E65E33D4}"/>
                  </a:ext>
                </a:extLst>
              </p:cNvPr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4817;p65">
                <a:extLst>
                  <a:ext uri="{FF2B5EF4-FFF2-40B4-BE49-F238E27FC236}">
                    <a16:creationId xmlns:a16="http://schemas.microsoft.com/office/drawing/2014/main" id="{24B93441-2B44-F390-2DC9-25AA2920E81E}"/>
                  </a:ext>
                </a:extLst>
              </p:cNvPr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4818;p65">
                <a:extLst>
                  <a:ext uri="{FF2B5EF4-FFF2-40B4-BE49-F238E27FC236}">
                    <a16:creationId xmlns:a16="http://schemas.microsoft.com/office/drawing/2014/main" id="{30F240EC-2B38-04CA-FD1C-C3251BA7711F}"/>
                  </a:ext>
                </a:extLst>
              </p:cNvPr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4819;p65">
              <a:extLst>
                <a:ext uri="{FF2B5EF4-FFF2-40B4-BE49-F238E27FC236}">
                  <a16:creationId xmlns:a16="http://schemas.microsoft.com/office/drawing/2014/main" id="{FD48B546-8CF1-5D4E-F409-D63BAED7F807}"/>
                </a:ext>
              </a:extLst>
            </p:cNvPr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48" name="Google Shape;4820;p65">
                <a:extLst>
                  <a:ext uri="{FF2B5EF4-FFF2-40B4-BE49-F238E27FC236}">
                    <a16:creationId xmlns:a16="http://schemas.microsoft.com/office/drawing/2014/main" id="{7E4FE408-4034-F908-62F9-66F76BF21806}"/>
                  </a:ext>
                </a:extLst>
              </p:cNvPr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821;p65">
                <a:extLst>
                  <a:ext uri="{FF2B5EF4-FFF2-40B4-BE49-F238E27FC236}">
                    <a16:creationId xmlns:a16="http://schemas.microsoft.com/office/drawing/2014/main" id="{433991BB-2E88-BED1-B9AC-235A875DE415}"/>
                  </a:ext>
                </a:extLst>
              </p:cNvPr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822;p65">
                <a:extLst>
                  <a:ext uri="{FF2B5EF4-FFF2-40B4-BE49-F238E27FC236}">
                    <a16:creationId xmlns:a16="http://schemas.microsoft.com/office/drawing/2014/main" id="{60AD8AF7-2A09-1AA7-94A3-D31EBD0A81D2}"/>
                  </a:ext>
                </a:extLst>
              </p:cNvPr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823;p65">
                <a:extLst>
                  <a:ext uri="{FF2B5EF4-FFF2-40B4-BE49-F238E27FC236}">
                    <a16:creationId xmlns:a16="http://schemas.microsoft.com/office/drawing/2014/main" id="{266996D5-E5EC-422B-956D-0C69D5E20242}"/>
                  </a:ext>
                </a:extLst>
              </p:cNvPr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824;p65">
                <a:extLst>
                  <a:ext uri="{FF2B5EF4-FFF2-40B4-BE49-F238E27FC236}">
                    <a16:creationId xmlns:a16="http://schemas.microsoft.com/office/drawing/2014/main" id="{28DE7397-4A44-F8C9-BE65-3E3037ABBFAF}"/>
                  </a:ext>
                </a:extLst>
              </p:cNvPr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825;p65">
                <a:extLst>
                  <a:ext uri="{FF2B5EF4-FFF2-40B4-BE49-F238E27FC236}">
                    <a16:creationId xmlns:a16="http://schemas.microsoft.com/office/drawing/2014/main" id="{ACB69C4E-2E8A-1FC6-28FB-72E2C7267E15}"/>
                  </a:ext>
                </a:extLst>
              </p:cNvPr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826;p65">
                <a:extLst>
                  <a:ext uri="{FF2B5EF4-FFF2-40B4-BE49-F238E27FC236}">
                    <a16:creationId xmlns:a16="http://schemas.microsoft.com/office/drawing/2014/main" id="{74FF480D-5B9B-03B6-F686-B901C1A306DA}"/>
                  </a:ext>
                </a:extLst>
              </p:cNvPr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827;p65">
                <a:extLst>
                  <a:ext uri="{FF2B5EF4-FFF2-40B4-BE49-F238E27FC236}">
                    <a16:creationId xmlns:a16="http://schemas.microsoft.com/office/drawing/2014/main" id="{1F94D74A-EE15-B3CB-DD5B-A8F687E59182}"/>
                  </a:ext>
                </a:extLst>
              </p:cNvPr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828;p65">
                <a:extLst>
                  <a:ext uri="{FF2B5EF4-FFF2-40B4-BE49-F238E27FC236}">
                    <a16:creationId xmlns:a16="http://schemas.microsoft.com/office/drawing/2014/main" id="{E67398F7-8F8D-961F-47C5-C9784662F9C9}"/>
                  </a:ext>
                </a:extLst>
              </p:cNvPr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5" name="Google Shape;4829;p65">
              <a:extLst>
                <a:ext uri="{FF2B5EF4-FFF2-40B4-BE49-F238E27FC236}">
                  <a16:creationId xmlns:a16="http://schemas.microsoft.com/office/drawing/2014/main" id="{FBDB19A8-8D38-946F-5F75-F6009CDB1F72}"/>
                </a:ext>
              </a:extLst>
            </p:cNvPr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4830;p65">
              <a:extLst>
                <a:ext uri="{FF2B5EF4-FFF2-40B4-BE49-F238E27FC236}">
                  <a16:creationId xmlns:a16="http://schemas.microsoft.com/office/drawing/2014/main" id="{0295211F-2ABD-BF6B-9493-A70D06FCBF3E}"/>
                </a:ext>
              </a:extLst>
            </p:cNvPr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4831;p65">
              <a:extLst>
                <a:ext uri="{FF2B5EF4-FFF2-40B4-BE49-F238E27FC236}">
                  <a16:creationId xmlns:a16="http://schemas.microsoft.com/office/drawing/2014/main" id="{1FEC843C-4A04-4143-F81F-6469E3C1A3DD}"/>
                </a:ext>
              </a:extLst>
            </p:cNvPr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57" name="Google Shape;4832;p65">
            <a:extLst>
              <a:ext uri="{FF2B5EF4-FFF2-40B4-BE49-F238E27FC236}">
                <a16:creationId xmlns:a16="http://schemas.microsoft.com/office/drawing/2014/main" id="{36689230-7B61-3E67-E042-4BF335A9300B}"/>
              </a:ext>
            </a:extLst>
          </p:cNvPr>
          <p:cNvCxnSpPr/>
          <p:nvPr/>
        </p:nvCxnSpPr>
        <p:spPr>
          <a:xfrm rot="10800000" flipH="1">
            <a:off x="5054291" y="2556583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8" name="Google Shape;4833;p65">
            <a:extLst>
              <a:ext uri="{FF2B5EF4-FFF2-40B4-BE49-F238E27FC236}">
                <a16:creationId xmlns:a16="http://schemas.microsoft.com/office/drawing/2014/main" id="{39010D4D-86A1-4A71-3693-DE97930E0D06}"/>
              </a:ext>
            </a:extLst>
          </p:cNvPr>
          <p:cNvCxnSpPr>
            <a:stCxn id="74" idx="3"/>
            <a:endCxn id="189" idx="1"/>
          </p:cNvCxnSpPr>
          <p:nvPr/>
        </p:nvCxnSpPr>
        <p:spPr>
          <a:xfrm>
            <a:off x="5054291" y="3943183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Google Shape;4834;p65">
                <a:extLst>
                  <a:ext uri="{FF2B5EF4-FFF2-40B4-BE49-F238E27FC236}">
                    <a16:creationId xmlns:a16="http://schemas.microsoft.com/office/drawing/2014/main" id="{8EAE148E-28D1-EDF1-9BEF-176FBE579202}"/>
                  </a:ext>
                </a:extLst>
              </p:cNvPr>
              <p:cNvSpPr txBox="1"/>
              <p:nvPr/>
            </p:nvSpPr>
            <p:spPr>
              <a:xfrm>
                <a:off x="5624996" y="2649399"/>
                <a:ext cx="534912" cy="2016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𝑆</m:t>
                      </m:r>
                      <m:r>
                        <a:rPr lang="e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=1</m:t>
                      </m:r>
                    </m:oMath>
                  </m:oMathPara>
                </a14:m>
                <a:endParaRPr sz="11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mc:Choice>
        <mc:Fallback>
          <p:sp>
            <p:nvSpPr>
              <p:cNvPr id="359" name="Google Shape;4834;p65">
                <a:extLst>
                  <a:ext uri="{FF2B5EF4-FFF2-40B4-BE49-F238E27FC236}">
                    <a16:creationId xmlns:a16="http://schemas.microsoft.com/office/drawing/2014/main" id="{8EAE148E-28D1-EDF1-9BEF-176FBE579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996" y="2649399"/>
                <a:ext cx="534912" cy="201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0" name="Google Shape;4835;p65">
                <a:extLst>
                  <a:ext uri="{FF2B5EF4-FFF2-40B4-BE49-F238E27FC236}">
                    <a16:creationId xmlns:a16="http://schemas.microsoft.com/office/drawing/2014/main" id="{6997818F-5225-D545-FE2A-D3FFDF7194D0}"/>
                  </a:ext>
                </a:extLst>
              </p:cNvPr>
              <p:cNvSpPr txBox="1"/>
              <p:nvPr/>
            </p:nvSpPr>
            <p:spPr>
              <a:xfrm>
                <a:off x="5625008" y="5006349"/>
                <a:ext cx="534900" cy="2016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𝑆</m:t>
                      </m:r>
                      <m:r>
                        <a:rPr lang="e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=2</m:t>
                      </m:r>
                    </m:oMath>
                  </m:oMathPara>
                </a14:m>
                <a:endParaRPr sz="11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mc:Choice>
        <mc:Fallback>
          <p:sp>
            <p:nvSpPr>
              <p:cNvPr id="360" name="Google Shape;4835;p65">
                <a:extLst>
                  <a:ext uri="{FF2B5EF4-FFF2-40B4-BE49-F238E27FC236}">
                    <a16:creationId xmlns:a16="http://schemas.microsoft.com/office/drawing/2014/main" id="{6997818F-5225-D545-FE2A-D3FFDF719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8" y="5006349"/>
                <a:ext cx="534900" cy="2016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3" name="Google Shape;4834;p65">
                <a:extLst>
                  <a:ext uri="{FF2B5EF4-FFF2-40B4-BE49-F238E27FC236}">
                    <a16:creationId xmlns:a16="http://schemas.microsoft.com/office/drawing/2014/main" id="{55D716E4-369C-65EF-C282-E71D96742639}"/>
                  </a:ext>
                </a:extLst>
              </p:cNvPr>
              <p:cNvSpPr txBox="1"/>
              <p:nvPr/>
            </p:nvSpPr>
            <p:spPr>
              <a:xfrm>
                <a:off x="2594508" y="1811889"/>
                <a:ext cx="696006" cy="193485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𝑃</m:t>
                      </m:r>
                      <m:r>
                        <a:rPr lang="en" sz="1100" i="1" dirty="0" smtClean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=</m:t>
                      </m:r>
                      <m:r>
                        <a:rPr lang="en" sz="1100" i="1" dirty="0">
                          <a:latin typeface="Cambria Math" panose="02040503050406030204" pitchFamily="18" charset="0"/>
                          <a:ea typeface="Consolas"/>
                          <a:cs typeface="Consolas"/>
                          <a:sym typeface="Consolas"/>
                        </a:rPr>
                        <m:t>3</m:t>
                      </m:r>
                    </m:oMath>
                  </m:oMathPara>
                </a14:m>
                <a:endParaRPr sz="11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mc:Choice>
        <mc:Fallback>
          <p:sp>
            <p:nvSpPr>
              <p:cNvPr id="363" name="Google Shape;4834;p65">
                <a:extLst>
                  <a:ext uri="{FF2B5EF4-FFF2-40B4-BE49-F238E27FC236}">
                    <a16:creationId xmlns:a16="http://schemas.microsoft.com/office/drawing/2014/main" id="{55D716E4-369C-65EF-C282-E71D96742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508" y="1811889"/>
                <a:ext cx="696006" cy="1934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47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7058025" y="2051685"/>
            <a:ext cx="4730115" cy="3649345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69595" y="6267450"/>
            <a:ext cx="1007237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HTCSigNet: A Hybrid Transformer and Convolution Signature Network for offline signature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4872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3.5 Conv-Module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𝒞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4872508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7" name="图片 6" descr="conv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2051685"/>
            <a:ext cx="6487795" cy="36493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1549786041"/>
                  </p:ext>
                </p:extLst>
              </p:nvPr>
            </p:nvGraphicFramePr>
            <p:xfrm>
              <a:off x="7058025" y="2051685"/>
              <a:ext cx="4730115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09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094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Layer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Kernel Size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Output shape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i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0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2×2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2×2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1549786041"/>
                  </p:ext>
                </p:extLst>
              </p:nvPr>
            </p:nvGraphicFramePr>
            <p:xfrm>
              <a:off x="7058025" y="2051685"/>
              <a:ext cx="4730115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09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094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Layer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Kernel Size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Output shape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70787" r="-11848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70787" r="-356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170787" r="-118487" b="-4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170787" r="-356" b="-4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0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267778" r="-118487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267778" r="-356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371910" r="-1184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371910" r="-35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471910" r="-11848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471910" r="-35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08403" t="-571910" r="-118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176512" t="-571910" r="-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6745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3.6 Contrast based Part Decoder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𝒫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6745452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491635"/>
            <a:ext cx="11412415" cy="4511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380" y="812800"/>
            <a:ext cx="568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3.7 Cross Multi-Head Attention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" y="1274465"/>
            <a:ext cx="2786109" cy="47707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703691" y="4148371"/>
                <a:ext cx="7594247" cy="1893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i="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CMHA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𝑐𝑙𝑠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zh-C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sup>
                          </m:sSubSup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zh-C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sup>
                          </m:sSubSup>
                        </m:e>
                      </m:d>
                      <m:r>
                        <a:rPr lang="en-US" altLang="zh-CN" sz="18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Softmax</m:t>
                          </m:r>
                          <m:d>
                            <m:d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𝑐𝑙𝑠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 1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en-US" altLang="zh-CN" sz="18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zh-CN" altLang="zh-CN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b="1" i="0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1800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, 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b="0" i="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CMHA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𝑐𝑙𝑠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sup>
                          </m:sSubSup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sup>
                          </m:sSubSup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Softmax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𝑐𝑙𝑠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91" y="4148371"/>
                <a:ext cx="7594247" cy="1893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/>
          <p:cNvSpPr/>
          <p:nvPr/>
        </p:nvSpPr>
        <p:spPr>
          <a:xfrm>
            <a:off x="7459980" y="2270383"/>
            <a:ext cx="2529066" cy="397983"/>
          </a:xfrm>
          <a:prstGeom prst="roundRect">
            <a:avLst/>
          </a:prstGeom>
          <a:solidFill>
            <a:srgbClr val="FBE5D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Cross Multi-Head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59979" y="2918121"/>
            <a:ext cx="2529067" cy="416189"/>
          </a:xfrm>
          <a:prstGeom prst="roundRect">
            <a:avLst/>
          </a:prstGeom>
          <a:solidFill>
            <a:srgbClr val="FBE5D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Cross Multi-Head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endCxn id="14" idx="1"/>
          </p:cNvCxnSpPr>
          <p:nvPr/>
        </p:nvCxnSpPr>
        <p:spPr>
          <a:xfrm>
            <a:off x="6666955" y="2485736"/>
            <a:ext cx="793024" cy="640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3" idx="1"/>
          </p:cNvCxnSpPr>
          <p:nvPr/>
        </p:nvCxnSpPr>
        <p:spPr>
          <a:xfrm flipV="1">
            <a:off x="6672540" y="2469375"/>
            <a:ext cx="787440" cy="682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24958" y="2333867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31886" y="3012657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921844" y="3251928"/>
                <a:ext cx="394003" cy="42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44" y="3251928"/>
                <a:ext cx="394003" cy="426976"/>
              </a:xfrm>
              <a:prstGeom prst="rect">
                <a:avLst/>
              </a:prstGeom>
              <a:blipFill rotWithShape="1">
                <a:blip r:embed="rId11"/>
                <a:stretch>
                  <a:fillRect l="-87" t="-22" r="-1079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932926" y="1920628"/>
                <a:ext cx="394003" cy="45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926" y="1920628"/>
                <a:ext cx="394003" cy="451790"/>
              </a:xfrm>
              <a:prstGeom prst="rect">
                <a:avLst/>
              </a:prstGeom>
              <a:blipFill rotWithShape="1">
                <a:blip r:embed="rId12"/>
                <a:stretch>
                  <a:fillRect l="-160" t="-86" r="-107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/>
          <p:cNvSpPr/>
          <p:nvPr/>
        </p:nvSpPr>
        <p:spPr>
          <a:xfrm>
            <a:off x="4295348" y="2298759"/>
            <a:ext cx="2363794" cy="365260"/>
          </a:xfrm>
          <a:prstGeom prst="roundRect">
            <a:avLst/>
          </a:prstGeom>
          <a:solidFill>
            <a:srgbClr val="E9B1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Multi-Head Self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4300933" y="2964703"/>
            <a:ext cx="2363794" cy="365260"/>
          </a:xfrm>
          <a:prstGeom prst="roundRect">
            <a:avLst/>
          </a:prstGeom>
          <a:solidFill>
            <a:srgbClr val="E9B1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Multi-Head Self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442861" y="2053428"/>
            <a:ext cx="0" cy="245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422769" y="3329963"/>
            <a:ext cx="0" cy="262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689672" y="1841630"/>
                <a:ext cx="394003" cy="31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672" y="1841630"/>
                <a:ext cx="394003" cy="311945"/>
              </a:xfrm>
              <a:prstGeom prst="rect">
                <a:avLst/>
              </a:prstGeom>
              <a:blipFill rotWithShape="1">
                <a:blip r:embed="rId13"/>
                <a:stretch>
                  <a:fillRect l="-84" t="-42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连接符: 肘形 27"/>
          <p:cNvCxnSpPr>
            <a:stCxn id="58" idx="3"/>
            <a:endCxn id="13" idx="0"/>
          </p:cNvCxnSpPr>
          <p:nvPr/>
        </p:nvCxnSpPr>
        <p:spPr>
          <a:xfrm>
            <a:off x="6154616" y="1834231"/>
            <a:ext cx="2569897" cy="43615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cxnSpLocks/>
            <a:stCxn id="72" idx="3"/>
            <a:endCxn id="14" idx="2"/>
          </p:cNvCxnSpPr>
          <p:nvPr/>
        </p:nvCxnSpPr>
        <p:spPr>
          <a:xfrm flipV="1">
            <a:off x="6119448" y="3334310"/>
            <a:ext cx="2605065" cy="4600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9982713" y="3135654"/>
            <a:ext cx="465990" cy="1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9982713" y="2476622"/>
            <a:ext cx="465990" cy="2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0048898" y="2144870"/>
                <a:ext cx="3940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98" y="2144870"/>
                <a:ext cx="39400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6" t="-154" r="83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10024561" y="3087517"/>
                <a:ext cx="394003" cy="32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61" y="3087517"/>
                <a:ext cx="394003" cy="327141"/>
              </a:xfrm>
              <a:prstGeom prst="rect">
                <a:avLst/>
              </a:prstGeom>
              <a:blipFill rotWithShape="1">
                <a:blip r:embed="rId15"/>
                <a:stretch>
                  <a:fillRect l="-114" t="-45" r="30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5193517" y="1696921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15603" y="1696922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8" name="双括号 57"/>
          <p:cNvSpPr/>
          <p:nvPr/>
        </p:nvSpPr>
        <p:spPr>
          <a:xfrm>
            <a:off x="4770133" y="1632374"/>
            <a:ext cx="1384483" cy="403714"/>
          </a:xfrm>
          <a:prstGeom prst="bracketPair">
            <a:avLst>
              <a:gd name="adj" fmla="val 154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865655" y="1696920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97921" y="1696920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5442861" y="1358037"/>
                <a:ext cx="394003" cy="31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61" y="1358037"/>
                <a:ext cx="394003" cy="311945"/>
              </a:xfrm>
              <a:prstGeom prst="rect">
                <a:avLst/>
              </a:prstGeom>
              <a:blipFill rotWithShape="1">
                <a:blip r:embed="rId13"/>
                <a:stretch>
                  <a:fillRect l="-70" t="-130" r="147" b="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883464" y="1295231"/>
                <a:ext cx="394003" cy="412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464" y="1295231"/>
                <a:ext cx="394003" cy="412742"/>
              </a:xfrm>
              <a:prstGeom prst="rect">
                <a:avLst/>
              </a:prstGeom>
              <a:blipFill rotWithShape="1">
                <a:blip r:embed="rId16"/>
                <a:stretch>
                  <a:fillRect l="-80" t="-113" r="-10803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5158349" y="3657019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87579" y="3657020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2" name="双括号 71"/>
          <p:cNvSpPr/>
          <p:nvPr/>
        </p:nvSpPr>
        <p:spPr>
          <a:xfrm>
            <a:off x="4734965" y="3592472"/>
            <a:ext cx="1384483" cy="403714"/>
          </a:xfrm>
          <a:prstGeom prst="bracketPair">
            <a:avLst>
              <a:gd name="adj" fmla="val 154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4830487" y="3657018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62753" y="3657018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4848296" y="3910777"/>
                <a:ext cx="394003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96" y="3910777"/>
                <a:ext cx="394003" cy="437556"/>
              </a:xfrm>
              <a:prstGeom prst="rect">
                <a:avLst/>
              </a:prstGeom>
              <a:blipFill rotWithShape="1">
                <a:blip r:embed="rId17"/>
                <a:stretch>
                  <a:fillRect l="-18" t="-102" r="-10864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407693" y="3910777"/>
                <a:ext cx="394003" cy="3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93" y="3910777"/>
                <a:ext cx="394003" cy="335605"/>
              </a:xfrm>
              <a:prstGeom prst="rect">
                <a:avLst/>
              </a:prstGeom>
              <a:blipFill rotWithShape="1">
                <a:blip r:embed="rId18"/>
                <a:stretch>
                  <a:fillRect l="-8" t="-133" r="85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8737861" y="3379184"/>
                <a:ext cx="394003" cy="3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861" y="3379184"/>
                <a:ext cx="394003" cy="335605"/>
              </a:xfrm>
              <a:prstGeom prst="rect">
                <a:avLst/>
              </a:prstGeom>
              <a:blipFill rotWithShape="1">
                <a:blip r:embed="rId18"/>
                <a:stretch>
                  <a:fillRect l="-66" t="-104" r="14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3.11 Loss Function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 descr="trai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845" y="1394460"/>
            <a:ext cx="8322310" cy="4681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alphaModFix amt="5000"/>
          </a:blip>
          <a:stretch>
            <a:fillRect/>
          </a:stretch>
        </p:blipFill>
        <p:spPr>
          <a:xfrm>
            <a:off x="4740910" y="831850"/>
            <a:ext cx="5530215" cy="5530215"/>
          </a:xfrm>
          <a:prstGeom prst="rect">
            <a:avLst/>
          </a:prstGeom>
        </p:spPr>
      </p:pic>
      <p:pic>
        <p:nvPicPr>
          <p:cNvPr id="14" name="图片 13" descr="webwxgetmsgimg (5)"/>
          <p:cNvPicPr>
            <a:picLocks noChangeAspect="1"/>
          </p:cNvPicPr>
          <p:nvPr/>
        </p:nvPicPr>
        <p:blipFill>
          <a:blip r:embed="rId23"/>
          <a:srcRect l="23681" r="45493"/>
          <a:stretch>
            <a:fillRect/>
          </a:stretch>
        </p:blipFill>
        <p:spPr>
          <a:xfrm>
            <a:off x="-22225" y="11430"/>
            <a:ext cx="28187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036291" y="2167984"/>
            <a:ext cx="2999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915769" y="185379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4079363" y="164954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2" name="平行四边形 21"/>
          <p:cNvSpPr/>
          <p:nvPr>
            <p:custDataLst>
              <p:tags r:id="rId5"/>
            </p:custDataLst>
          </p:nvPr>
        </p:nvSpPr>
        <p:spPr>
          <a:xfrm>
            <a:off x="-17145" y="11430"/>
            <a:ext cx="2822575" cy="6858000"/>
          </a:xfrm>
          <a:prstGeom prst="parallelogram">
            <a:avLst>
              <a:gd name="adj" fmla="val 0"/>
            </a:avLst>
          </a:prstGeom>
          <a:solidFill>
            <a:srgbClr val="2C7AC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9450705" y="893445"/>
            <a:ext cx="218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0" name="文本框 99"/>
          <p:cNvSpPr txBox="1"/>
          <p:nvPr>
            <p:custDataLst>
              <p:tags r:id="rId7"/>
            </p:custDataLst>
          </p:nvPr>
        </p:nvSpPr>
        <p:spPr>
          <a:xfrm>
            <a:off x="4036291" y="3914739"/>
            <a:ext cx="3083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</p:txBody>
      </p:sp>
      <p:cxnSp>
        <p:nvCxnSpPr>
          <p:cNvPr id="101" name="直接连接符 100"/>
          <p:cNvCxnSpPr/>
          <p:nvPr>
            <p:custDataLst>
              <p:tags r:id="rId8"/>
            </p:custDataLst>
          </p:nvPr>
        </p:nvCxnSpPr>
        <p:spPr>
          <a:xfrm>
            <a:off x="3915769" y="360054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9"/>
            </p:custDataLst>
          </p:nvPr>
        </p:nvSpPr>
        <p:spPr>
          <a:xfrm>
            <a:off x="4079363" y="339629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05" name="文本框 104"/>
          <p:cNvSpPr txBox="1"/>
          <p:nvPr>
            <p:custDataLst>
              <p:tags r:id="rId10"/>
            </p:custDataLst>
          </p:nvPr>
        </p:nvSpPr>
        <p:spPr>
          <a:xfrm>
            <a:off x="4036321" y="5662389"/>
            <a:ext cx="2792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cxnSp>
        <p:nvCxnSpPr>
          <p:cNvPr id="106" name="直接连接符 105"/>
          <p:cNvCxnSpPr/>
          <p:nvPr>
            <p:custDataLst>
              <p:tags r:id="rId11"/>
            </p:custDataLst>
          </p:nvPr>
        </p:nvCxnSpPr>
        <p:spPr>
          <a:xfrm>
            <a:off x="3915799" y="534819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2"/>
            </p:custDataLst>
          </p:nvPr>
        </p:nvSpPr>
        <p:spPr>
          <a:xfrm>
            <a:off x="4079393" y="514394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10" name="文本框 109"/>
          <p:cNvSpPr txBox="1"/>
          <p:nvPr>
            <p:custDataLst>
              <p:tags r:id="rId13"/>
            </p:custDataLst>
          </p:nvPr>
        </p:nvSpPr>
        <p:spPr>
          <a:xfrm>
            <a:off x="8619116" y="3071915"/>
            <a:ext cx="27923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</a:p>
        </p:txBody>
      </p:sp>
      <p:cxnSp>
        <p:nvCxnSpPr>
          <p:cNvPr id="111" name="直接连接符 110"/>
          <p:cNvCxnSpPr/>
          <p:nvPr>
            <p:custDataLst>
              <p:tags r:id="rId14"/>
            </p:custDataLst>
          </p:nvPr>
        </p:nvCxnSpPr>
        <p:spPr>
          <a:xfrm>
            <a:off x="8498594" y="265185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15"/>
            </p:custDataLst>
          </p:nvPr>
        </p:nvSpPr>
        <p:spPr>
          <a:xfrm>
            <a:off x="8662188" y="256635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14" name="文本框 113"/>
          <p:cNvSpPr txBox="1"/>
          <p:nvPr>
            <p:custDataLst>
              <p:tags r:id="rId16"/>
            </p:custDataLst>
          </p:nvPr>
        </p:nvSpPr>
        <p:spPr>
          <a:xfrm>
            <a:off x="10454005" y="1318895"/>
            <a:ext cx="120523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意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誠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格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物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 </a:t>
            </a:r>
            <a:endParaRPr sz="1200" dirty="0">
              <a:solidFill>
                <a:schemeClr val="lt1">
                  <a:lumMod val="50000"/>
                  <a:alpha val="56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7"/>
            </p:custDataLst>
          </p:nvPr>
        </p:nvSpPr>
        <p:spPr>
          <a:xfrm>
            <a:off x="8618855" y="4965700"/>
            <a:ext cx="301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</a:p>
        </p:txBody>
      </p:sp>
      <p:cxnSp>
        <p:nvCxnSpPr>
          <p:cNvPr id="7" name="直接连接符 6"/>
          <p:cNvCxnSpPr/>
          <p:nvPr>
            <p:custDataLst>
              <p:tags r:id="rId18"/>
            </p:custDataLst>
          </p:nvPr>
        </p:nvCxnSpPr>
        <p:spPr>
          <a:xfrm>
            <a:off x="8498564" y="465160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8662158" y="4447353"/>
            <a:ext cx="993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6266016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3.11 Loss Function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45908" y="4935977"/>
            <a:ext cx="3686453" cy="74796"/>
            <a:chOff x="802638" y="3363729"/>
            <a:chExt cx="3686453" cy="74796"/>
          </a:xfrm>
        </p:grpSpPr>
        <p:sp>
          <p:nvSpPr>
            <p:cNvPr id="8" name="平行四边形 7"/>
            <p:cNvSpPr/>
            <p:nvPr>
              <p:custDataLst>
                <p:tags r:id="rId1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0" name="直接连接符 9"/>
            <p:cNvCxnSpPr/>
            <p:nvPr>
              <p:custDataLst>
                <p:tags r:id="rId20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69912" y="2764388"/>
            <a:ext cx="38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Focal Contrast Loss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69913" y="4556374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Sparsity Loss (spa)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5907" y="3130858"/>
            <a:ext cx="3686453" cy="77971"/>
            <a:chOff x="802638" y="3363729"/>
            <a:chExt cx="3686453" cy="77971"/>
          </a:xfrm>
        </p:grpSpPr>
        <p:sp>
          <p:nvSpPr>
            <p:cNvPr id="18" name="平行四边形 17"/>
            <p:cNvSpPr/>
            <p:nvPr>
              <p:custDataLst>
                <p:tags r:id="rId17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8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75945" y="3269615"/>
                <a:ext cx="8624570" cy="1003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𝑓𝑐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ba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𝒟</m:t>
                              </m:r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𝒟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i="1" kern="100" dirty="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ba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75945" y="3269615"/>
                <a:ext cx="8624570" cy="100330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9912" y="5087473"/>
                <a:ext cx="5679539" cy="98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等线" panose="02010600030101010101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569912" y="5087473"/>
                <a:ext cx="5679539" cy="989330"/>
              </a:xfrm>
              <a:prstGeom prst="rect">
                <a:avLst/>
              </a:prstGeom>
              <a:blipFill rotWithShape="1">
                <a:blip r:embed="rId26"/>
                <a:stretch>
                  <a:fillRect l="-6" t="-49" r="7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576218" y="1382306"/>
            <a:ext cx="38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Train Loss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52213" y="1748776"/>
            <a:ext cx="3686453" cy="77971"/>
            <a:chOff x="802638" y="3363729"/>
            <a:chExt cx="3686453" cy="77971"/>
          </a:xfrm>
        </p:grpSpPr>
        <p:sp>
          <p:nvSpPr>
            <p:cNvPr id="24" name="平行四边形 23"/>
            <p:cNvSpPr/>
            <p:nvPr>
              <p:custDataLst>
                <p:tags r:id="rId15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6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75945" y="1902460"/>
                <a:ext cx="10151110" cy="50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𝒞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𝒞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𝑠𝑝𝑎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75945" y="1902460"/>
                <a:ext cx="10151110" cy="50654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F95FB02-F0B2-8CB5-D633-8CB484043DE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55" y="2956887"/>
            <a:ext cx="2901696" cy="811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46AA6B-0C7E-9A8C-BA69-16E3F5CD3C0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55" y="4721896"/>
            <a:ext cx="290169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D940D1-EB0F-C889-9CAF-DD6D1648DB03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767160" y="5647837"/>
                <a:ext cx="2202685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800" kern="100" dirty="0">
                    <a:cs typeface="Times New Roman" panose="02020603050405020304" pitchFamily="18" charset="0"/>
                  </a:rPr>
                  <a:t>Forged</a:t>
                </a:r>
                <a:r>
                  <a:rPr lang="en-US" altLang="zh-CN" sz="1800" kern="100" dirty="0">
                    <a:effectLst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=1)</m:t>
                    </m:r>
                  </m:oMath>
                </a14:m>
                <a:endParaRPr lang="zh-CN" altLang="zh-CN" sz="18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D940D1-EB0F-C889-9CAF-DD6D1648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8767160" y="5647837"/>
                <a:ext cx="2202685" cy="375809"/>
              </a:xfrm>
              <a:prstGeom prst="rect">
                <a:avLst/>
              </a:prstGeom>
              <a:blipFill>
                <a:blip r:embed="rId31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181395-C97A-736F-8BA3-B5471C056F05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41223" y="3869482"/>
                <a:ext cx="2196761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800" kern="100" dirty="0">
                    <a:effectLst/>
                    <a:cs typeface="Times New Roman" panose="02020603050405020304" pitchFamily="18" charset="0"/>
                  </a:rPr>
                  <a:t>Genuine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=0)</m:t>
                    </m:r>
                  </m:oMath>
                </a14:m>
                <a:endParaRPr lang="zh-CN" altLang="zh-CN" sz="18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181395-C97A-736F-8BA3-B5471C05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8741223" y="3869482"/>
                <a:ext cx="2196761" cy="375809"/>
              </a:xfrm>
              <a:prstGeom prst="rect">
                <a:avLst/>
              </a:prstGeom>
              <a:blipFill>
                <a:blip r:embed="rId3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" y="6350"/>
            <a:ext cx="3797935" cy="6857365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039860" y="297022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054374" y="3570974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analysis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139827" y="4065821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157042" y="2628462"/>
            <a:ext cx="1343660" cy="338455"/>
            <a:chOff x="1477297" y="1791315"/>
            <a:chExt cx="1207842" cy="338555"/>
          </a:xfrm>
        </p:grpSpPr>
        <p:sp>
          <p:nvSpPr>
            <p:cNvPr id="15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161487" y="2628462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>
            <p:custDataLst>
              <p:tags r:id="rId1"/>
            </p:custDataLst>
          </p:nvPr>
        </p:nvSpPr>
        <p:spPr>
          <a:xfrm>
            <a:off x="7089775" y="1645285"/>
            <a:ext cx="4857115" cy="4209415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rgbClr val="CCE9FF">
                    <a:lumMod val="5000"/>
                    <a:lumOff val="95000"/>
                  </a:srgbClr>
                </a:gs>
                <a:gs pos="100000">
                  <a:srgbClr val="006EC0">
                    <a:lumMod val="75000"/>
                  </a:srgb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endParaRPr lang="zh-CN" altLang="en-US" sz="2400" b="1" dirty="0">
              <a:gradFill>
                <a:gsLst>
                  <a:gs pos="11000">
                    <a:schemeClr val="accent1"/>
                  </a:gs>
                  <a:gs pos="88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7920527" y="1914824"/>
            <a:ext cx="333121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800" spc="100" dirty="0">
                <a:solidFill>
                  <a:schemeClr val="dk1"/>
                </a:solidFill>
              </a:rPr>
              <a:t>NVIDIA RTX 3080 10GB*2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920527" y="2554332"/>
                <a:ext cx="2681605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=768,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=12, 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7920527" y="2554332"/>
                <a:ext cx="2681605" cy="450850"/>
              </a:xfrm>
              <a:prstGeom prst="rect">
                <a:avLst/>
              </a:prstGeom>
              <a:blipFill rotWithShape="1">
                <a:blip r:embed="rId23"/>
                <a:stretch>
                  <a:fillRect l="-6" t="-80" r="-89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>
                <p:custDataLst>
                  <p:tags r:id="rId4"/>
                </p:custDataLst>
              </p:nvPr>
            </p:nvSpPr>
            <p:spPr>
              <a:xfrm>
                <a:off x="7920527" y="3193840"/>
                <a:ext cx="139128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=4, 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7920527" y="3193840"/>
                <a:ext cx="1391285" cy="368300"/>
              </a:xfrm>
              <a:prstGeom prst="rect">
                <a:avLst/>
              </a:prstGeom>
              <a:blipFill rotWithShape="1">
                <a:blip r:embed="rId25"/>
                <a:stretch>
                  <a:fillRect l="-12" t="-115" r="-1722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920527" y="4424830"/>
                <a:ext cx="4025900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=0.3, 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=0.9, </m:t>
                      </m:r>
                      <m:sSub>
                        <m:sSubPr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=0.6, </m:t>
                      </m:r>
                      <m:sSub>
                        <m:sSubPr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920527" y="4424830"/>
                <a:ext cx="4025900" cy="450850"/>
              </a:xfrm>
              <a:prstGeom prst="rect">
                <a:avLst/>
              </a:prstGeom>
              <a:blipFill rotWithShape="1">
                <a:blip r:embed="rId27"/>
                <a:stretch>
                  <a:fillRect l="-4" t="-33" r="-595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20527" y="5064339"/>
                <a:ext cx="3700145" cy="456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=10, </m:t>
                      </m:r>
                      <m:r>
                        <a:rPr lang="en-US" altLang="zh-CN" sz="1800" b="1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1800" b="1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=[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0.5,1.0,0.5,2.0]</m:t>
                      </m:r>
                    </m:oMath>
                  </m:oMathPara>
                </a14:m>
                <a:endParaRPr lang="zh-CN" altLang="en-US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7920527" y="5064339"/>
                <a:ext cx="3700145" cy="456565"/>
              </a:xfrm>
              <a:prstGeom prst="rect">
                <a:avLst/>
              </a:prstGeom>
              <a:blipFill rotWithShape="1">
                <a:blip r:embed="rId29"/>
                <a:stretch>
                  <a:fillRect l="-5" t="-47" r="-64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920527" y="3785322"/>
                <a:ext cx="1659890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𝒞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=512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7920527" y="3785322"/>
                <a:ext cx="1659890" cy="450850"/>
              </a:xfrm>
              <a:prstGeom prst="rect">
                <a:avLst/>
              </a:prstGeom>
              <a:blipFill rotWithShape="1">
                <a:blip r:embed="rId31"/>
                <a:stretch>
                  <a:fillRect l="-10" t="-19" r="-144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>
            <p:custDataLst>
              <p:tags r:id="rId8"/>
            </p:custDataLst>
          </p:nvPr>
        </p:nvGrpSpPr>
        <p:grpSpPr>
          <a:xfrm>
            <a:off x="7453140" y="1994484"/>
            <a:ext cx="374585" cy="3496824"/>
            <a:chOff x="7148340" y="2004009"/>
            <a:chExt cx="374585" cy="3496824"/>
          </a:xfrm>
        </p:grpSpPr>
        <p:sp>
          <p:nvSpPr>
            <p:cNvPr id="52" name="椭圆 51"/>
            <p:cNvSpPr/>
            <p:nvPr>
              <p:custDataLst>
                <p:tags r:id="rId14"/>
              </p:custDataLst>
            </p:nvPr>
          </p:nvSpPr>
          <p:spPr>
            <a:xfrm>
              <a:off x="7148340" y="2004009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椭圆 73"/>
            <p:cNvSpPr/>
            <p:nvPr>
              <p:custDataLst>
                <p:tags r:id="rId15"/>
              </p:custDataLst>
            </p:nvPr>
          </p:nvSpPr>
          <p:spPr>
            <a:xfrm>
              <a:off x="7148340" y="2614067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>
              <p:custDataLst>
                <p:tags r:id="rId16"/>
              </p:custDataLst>
            </p:nvPr>
          </p:nvSpPr>
          <p:spPr>
            <a:xfrm>
              <a:off x="7148340" y="3242205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>
              <p:custDataLst>
                <p:tags r:id="rId17"/>
              </p:custDataLst>
            </p:nvPr>
          </p:nvSpPr>
          <p:spPr>
            <a:xfrm>
              <a:off x="7148340" y="3866614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18"/>
              </p:custDataLst>
            </p:nvPr>
          </p:nvSpPr>
          <p:spPr>
            <a:xfrm>
              <a:off x="7148340" y="4491023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19"/>
              </p:custDataLst>
            </p:nvPr>
          </p:nvSpPr>
          <p:spPr>
            <a:xfrm>
              <a:off x="7148340" y="5126248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1315" y="1788795"/>
            <a:ext cx="6657975" cy="4030345"/>
            <a:chOff x="569" y="2817"/>
            <a:chExt cx="10485" cy="6347"/>
          </a:xfrm>
        </p:grpSpPr>
        <p:pic>
          <p:nvPicPr>
            <p:cNvPr id="22" name="图片 21"/>
            <p:cNvPicPr>
              <a:picLocks noChangeAspect="1"/>
            </p:cNvPicPr>
            <p:nvPr userDrawn="1"/>
          </p:nvPicPr>
          <p:blipFill rotWithShape="1">
            <a:blip r:embed="rId32" cstate="print"/>
            <a:srcRect/>
            <a:stretch>
              <a:fillRect/>
            </a:stretch>
          </p:blipFill>
          <p:spPr>
            <a:xfrm>
              <a:off x="569" y="2817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C:/Users/MirrichD/Desktop/v2-d35775b24d32d33cf0c5ce5d243a8ef6_r.pngv2-d35775b24d32d33cf0c5ce5d243a8ef6_r"/>
            <p:cNvPicPr>
              <a:picLocks noChangeAspect="1" noChangeArrowheads="1"/>
            </p:cNvPicPr>
            <p:nvPr/>
          </p:nvPicPr>
          <p:blipFill rotWithShape="1">
            <a:blip r:embed="rId33"/>
            <a:srcRect l="3156" r="3156"/>
            <a:stretch>
              <a:fillRect/>
            </a:stretch>
          </p:blipFill>
          <p:spPr bwMode="auto">
            <a:xfrm>
              <a:off x="1823" y="3126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本占位符 9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4.2 Metrics</a:t>
            </a:r>
            <a:endParaRPr lang="en-US" altLang="zh-CN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69911" y="6267676"/>
            <a:ext cx="8895705" cy="590324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[6] An Introduction to ROC Analysis</a:t>
            </a:r>
          </a:p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[7] Offline Geometric Parameters for Automatic Signature Verification Using Fixed-Point Arithmetic</a:t>
            </a: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en-US" altLang="zh-CN" spc="100" dirty="0">
              <a:solidFill>
                <a:schemeClr val="l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828850" y="4390695"/>
            <a:ext cx="4730115" cy="1451610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81108240"/>
                  </p:ext>
                </p:extLst>
              </p:nvPr>
            </p:nvGraphicFramePr>
            <p:xfrm>
              <a:off x="828850" y="4390695"/>
              <a:ext cx="4730115" cy="14522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6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1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973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True Positive (TP)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False Negative (FN)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65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False Positive (FP)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True Negative (TN)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81108240"/>
                  </p:ext>
                </p:extLst>
              </p:nvPr>
            </p:nvGraphicFramePr>
            <p:xfrm>
              <a:off x="828850" y="4390695"/>
              <a:ext cx="4730115" cy="14522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6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1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973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2273" r="-100325" b="-28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52273" r="-325" b="-28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69663" r="-383230" b="-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True Positive (TP)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False Negative (FN)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6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71591" r="-383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False Positive (FP)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True Negative (TN)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730365" y="1783051"/>
                <a:ext cx="4730115" cy="35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ACC</m:t>
                      </m:r>
                      <m: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den>
                      </m:f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FRR</m:t>
                      </m:r>
                      <m: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b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FAR</m:t>
                      </m:r>
                      <m: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EER</m:t>
                      </m:r>
                      <m: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FRR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FAR</m:t>
                          </m:r>
                        </m:num>
                        <m:den>
                          <m:r>
                            <a:rPr lang="en-US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730365" y="1783051"/>
                <a:ext cx="4730115" cy="35935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CA1D8FC-29CC-83CA-9532-6407CE1F46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1483218"/>
            <a:ext cx="2901696" cy="811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C4A0D-D52E-CBC5-F458-3CFCEE6A181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2741625"/>
            <a:ext cx="290169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981B55-70BB-B852-2389-A3A096E123C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039791" y="2972820"/>
                <a:ext cx="2202685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cs typeface="Times New Roman" panose="02020603050405020304" pitchFamily="18" charset="0"/>
                  </a:rPr>
                  <a:t>Forged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=1)</m:t>
                    </m:r>
                  </m:oMath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981B55-70BB-B852-2389-A3A096E1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4039791" y="2972820"/>
                <a:ext cx="2202685" cy="375809"/>
              </a:xfrm>
              <a:prstGeom prst="rect">
                <a:avLst/>
              </a:prstGeom>
              <a:blipFill>
                <a:blip r:embed="rId19"/>
                <a:stretch>
                  <a:fillRect l="-2493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E3E7D2-CC38-D9C2-4CB2-AA077C3E1C2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45715" y="1703443"/>
                <a:ext cx="2196761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Genuine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=0)</m:t>
                    </m:r>
                  </m:oMath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E3E7D2-CC38-D9C2-4CB2-AA077C3E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45715" y="1703443"/>
                <a:ext cx="2196761" cy="375809"/>
              </a:xfrm>
              <a:prstGeom prst="rect">
                <a:avLst/>
              </a:prstGeom>
              <a:blipFill>
                <a:blip r:embed="rId20"/>
                <a:stretch>
                  <a:fillRect l="-2500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4FE0FE2-3368-8FC8-1CE4-B72885F76D1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03276" y="3971594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4.1: Confusion matrix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</a:p>
        </p:txBody>
      </p:sp>
      <p:sp>
        <p:nvSpPr>
          <p:cNvPr id="3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6112708" y="2120900"/>
            <a:ext cx="0" cy="354330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462218" y="1769089"/>
            <a:ext cx="3335337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BHSig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-B (100) &amp; </a:t>
            </a:r>
            <a:r>
              <a:rPr lang="en-US" altLang="zh-CN" sz="1600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BHSig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-H (160)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427862" y="1769089"/>
            <a:ext cx="3335337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CEDAR (55)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" y="2430282"/>
            <a:ext cx="2260092" cy="63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2430121"/>
            <a:ext cx="2177088" cy="632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" y="3308246"/>
            <a:ext cx="2260091" cy="63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3308246"/>
            <a:ext cx="2177088" cy="638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2" y="4186598"/>
            <a:ext cx="2260087" cy="632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4186823"/>
            <a:ext cx="2177090" cy="63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95093" y="5016916"/>
            <a:ext cx="4718304" cy="543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24 genuine &amp; 30 forged</a:t>
            </a:r>
          </a:p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276 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 samples &amp; 720 negative samples</a:t>
            </a:r>
            <a:endParaRPr lang="en-US" altLang="zh-CN" sz="1600" b="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50" y="2405190"/>
            <a:ext cx="2032000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43" y="2405190"/>
            <a:ext cx="2031999" cy="1053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5" y="3765656"/>
            <a:ext cx="2031885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57" y="3765656"/>
            <a:ext cx="2031885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矩形 31"/>
          <p:cNvSpPr/>
          <p:nvPr>
            <p:custDataLst>
              <p:tags r:id="rId10"/>
            </p:custDataLst>
          </p:nvPr>
        </p:nvSpPr>
        <p:spPr>
          <a:xfrm>
            <a:off x="6694157" y="5071518"/>
            <a:ext cx="4802745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24 genuine &amp; 24 forged</a:t>
            </a:r>
          </a:p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276 </a:t>
            </a:r>
            <a:r>
              <a:rPr lang="en-US" altLang="zh-CN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positive samples &amp; 576 negative samples</a:t>
            </a:r>
            <a:endParaRPr lang="en-US" altLang="zh-CN" sz="1600" b="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69912" y="6267676"/>
            <a:ext cx="6266016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[3, 30]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463F-AFC7-CA5E-58C9-CF3E537F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474AA2F-93EA-CA78-A367-4014DC51F9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54823" y="1747096"/>
            <a:ext cx="5473525" cy="2355088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D16A71-44B2-5A28-3E41-F491D7C977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5503" y="1747175"/>
            <a:ext cx="5982235" cy="4265232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7C2748-785D-FDFB-72A6-6F4146431EAA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Writer-Independent Results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F5ACA05B-C6A8-0E52-C18F-20878F4F398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2A76ED16-2B5D-712A-761C-6A7ED339BBE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7CA34ECD-DEF4-602F-B64A-D5F5494A533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EA97B8E9-1C28-A469-3A17-C065ED7C19E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23650369-4D02-40AB-C707-53DB286E951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1371923-C2A6-7E37-D1AC-9C36BE744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52972"/>
              </p:ext>
            </p:extLst>
          </p:nvPr>
        </p:nvGraphicFramePr>
        <p:xfrm>
          <a:off x="355502" y="1747176"/>
          <a:ext cx="5982236" cy="4265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914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162383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113380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495559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0523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FRR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FAR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EER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BHSig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 50/50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619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SigNet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[30]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13.89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13.89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13.89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68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[25]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3.96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3.96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3.96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1658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IDN [37]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5.24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998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InceptionSVGNet [27]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3.88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543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TransOSV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[41]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9.90 (</a:t>
                      </a:r>
                      <a:r>
                        <a:rPr lang="en-US" altLang="zh-CN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12.41</a:t>
                      </a:r>
                      <a:r>
                        <a:rPr lang="en-US" altLang="zh-CN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9.90 (12.41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9.90 (12.41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OSVTF [Ours]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10.72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10.85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10.79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BHSig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-B 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80/20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DeepHsv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[21]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11.92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11.92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11.92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757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TransOSV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3.56</a:t>
                      </a: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(5.11)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(5.11)</a:t>
                      </a:r>
                      <a:endParaRPr lang="zh-CN" alt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(5.11)</a:t>
                      </a:r>
                      <a:endParaRPr lang="zh-CN" alt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7636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OSVTF [Ours]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4.47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4.61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4.54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66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734EC61-5D88-6201-4A5E-76BAD3A34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82426"/>
              </p:ext>
            </p:extLst>
          </p:nvPr>
        </p:nvGraphicFramePr>
        <p:xfrm>
          <a:off x="6454822" y="1747096"/>
          <a:ext cx="5473526" cy="2355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3209">
                  <a:extLst>
                    <a:ext uri="{9D8B030D-6E8A-4147-A177-3AD203B41FA5}">
                      <a16:colId xmlns:a16="http://schemas.microsoft.com/office/drawing/2014/main" val="1490122322"/>
                    </a:ext>
                  </a:extLst>
                </a:gridCol>
                <a:gridCol w="1003234">
                  <a:extLst>
                    <a:ext uri="{9D8B030D-6E8A-4147-A177-3AD203B41FA5}">
                      <a16:colId xmlns:a16="http://schemas.microsoft.com/office/drawing/2014/main" val="2500404136"/>
                    </a:ext>
                  </a:extLst>
                </a:gridCol>
                <a:gridCol w="1018701">
                  <a:extLst>
                    <a:ext uri="{9D8B030D-6E8A-4147-A177-3AD203B41FA5}">
                      <a16:colId xmlns:a16="http://schemas.microsoft.com/office/drawing/2014/main" val="3629659079"/>
                    </a:ext>
                  </a:extLst>
                </a:gridCol>
                <a:gridCol w="1368382">
                  <a:extLst>
                    <a:ext uri="{9D8B030D-6E8A-4147-A177-3AD203B41FA5}">
                      <a16:colId xmlns:a16="http://schemas.microsoft.com/office/drawing/2014/main" val="3566090462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FRR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FAR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EER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81426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BHSig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-H 100/60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349024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SigNet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[32]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15.36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15.36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15.36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03177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IDN [38]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4.93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8.99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929388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[24]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5.97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5.97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5.97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725070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InceptionSVGNet [27]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3.33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6.38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94390"/>
                  </a:ext>
                </a:extLst>
              </a:tr>
              <a:tr h="3102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TransOSV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[41]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3.24 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(4.86)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3.24 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(4.86)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3.24 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(4.86)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59657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OSVTF [Ours]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3.86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3.94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3.90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545050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0D049421-64D7-4DF0-6783-2972193489F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5989" y="1348828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4.2: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-B WI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F6D840-4B04-D5BE-68B9-DCAE3A8F89C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0954" y="1348784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4.3: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-H WI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D498EDD-4F2A-EB0C-A3C6-B0394D426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822" y="4207176"/>
            <a:ext cx="5473526" cy="18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7BD0-BFBC-DD6F-2554-0E46088A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969BF5-4920-A96E-7997-E6CABCD7B15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7646" y="2343745"/>
            <a:ext cx="5837225" cy="3243925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F88820-CE0E-7899-023D-832F43C3608A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Writer-Dependent Results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F9A41C53-6694-3266-9AF8-6B4CD91B6F1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87548A02-C188-4788-FAB4-EE8843A145F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D338D587-255A-B403-9F8C-559CFD2D2EF9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67FDDBB-25E7-6E9A-A874-EB984009DB9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A1D2706E-4817-D3A3-EB67-662E95EA1294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747BE0A-4E60-F881-E826-68B325D8A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14587"/>
              </p:ext>
            </p:extLst>
          </p:nvPr>
        </p:nvGraphicFramePr>
        <p:xfrm>
          <a:off x="607645" y="2343746"/>
          <a:ext cx="5837226" cy="3185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7321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134207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086392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459306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0523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FRR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EER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BHSig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-B 80/20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619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TransOSV [Ours]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68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OSVTF [SVM]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2.74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2.80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2.77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1658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OVSTF [GAP]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2.05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2.21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2.13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998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BHSig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-H 100/60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543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TransOSV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[Ours]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OSVTF [SVM]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3.17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3.21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3.19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OVSTF [GAP]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2.67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2.69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2.68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45BD55B-B25C-C30B-F68C-249A86828DA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7474" y="1909244"/>
            <a:ext cx="5917397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4.4: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 dataset WD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9E92A1C-00EA-A590-5104-52878D33B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505" y="3965707"/>
            <a:ext cx="5097653" cy="15881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2F3A2E9-726D-7EDF-0E42-E8593B65D1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633083" y="2343744"/>
            <a:ext cx="5172075" cy="142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    For WD task, OSVTF use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the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classifier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composed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SVM or Global Average Pooling (GAP) + Fully Connection for offline signature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erification. </a:t>
            </a:r>
          </a:p>
          <a:p>
            <a:pPr algn="l"/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During the training process, Hinge loss is used for SVM and Cross-entropy loss is used for GAP.</a:t>
            </a:r>
            <a:endParaRPr lang="zh-CN" altLang="zh-CN" sz="1600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A54B-B9F0-7BA9-C19D-3C642A97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3FC69E9-2E0D-5E42-0E4C-1179F64117F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5169" y="1872933"/>
            <a:ext cx="10723245" cy="2520000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343B7E-A2D7-46F7-7592-AA40B6F91537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C6C153F7-1390-C41A-D232-50E962886877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4699D464-5966-B029-359A-B69439AD011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76E7E1AF-1339-B8DF-4B81-4E8BC9010C4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97345631-AEF2-6E09-DAB4-703753A804B0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D21ECDA-370D-A0D8-49A5-42E7DE91B915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F6457-C5B4-6FEA-048E-C0B0A8F121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50348" y="1461013"/>
            <a:ext cx="7291304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4.5: WI task EER results of ablation experiments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3A4BDBCA-8F69-CC8F-C595-C6FC88C9F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6390122"/>
                  </p:ext>
                </p:extLst>
              </p:nvPr>
            </p:nvGraphicFramePr>
            <p:xfrm>
              <a:off x="725169" y="1872932"/>
              <a:ext cx="10723245" cy="25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8244">
                      <a:extLst>
                        <a:ext uri="{9D8B030D-6E8A-4147-A177-3AD203B41FA5}">
                          <a16:colId xmlns:a16="http://schemas.microsoft.com/office/drawing/2014/main" val="4078536113"/>
                        </a:ext>
                      </a:extLst>
                    </a:gridCol>
                    <a:gridCol w="562502">
                      <a:extLst>
                        <a:ext uri="{9D8B030D-6E8A-4147-A177-3AD203B41FA5}">
                          <a16:colId xmlns:a16="http://schemas.microsoft.com/office/drawing/2014/main" val="1450858092"/>
                        </a:ext>
                      </a:extLst>
                    </a:gridCol>
                    <a:gridCol w="543040">
                      <a:extLst>
                        <a:ext uri="{9D8B030D-6E8A-4147-A177-3AD203B41FA5}">
                          <a16:colId xmlns:a16="http://schemas.microsoft.com/office/drawing/2014/main" val="1614007935"/>
                        </a:ext>
                      </a:extLst>
                    </a:gridCol>
                    <a:gridCol w="1006927">
                      <a:extLst>
                        <a:ext uri="{9D8B030D-6E8A-4147-A177-3AD203B41FA5}">
                          <a16:colId xmlns:a16="http://schemas.microsoft.com/office/drawing/2014/main" val="1913772403"/>
                        </a:ext>
                      </a:extLst>
                    </a:gridCol>
                    <a:gridCol w="979873">
                      <a:extLst>
                        <a:ext uri="{9D8B030D-6E8A-4147-A177-3AD203B41FA5}">
                          <a16:colId xmlns:a16="http://schemas.microsoft.com/office/drawing/2014/main" val="1936221803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255458337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1340606581"/>
                        </a:ext>
                      </a:extLst>
                    </a:gridCol>
                    <a:gridCol w="2174747">
                      <a:extLst>
                        <a:ext uri="{9D8B030D-6E8A-4147-A177-3AD203B41FA5}">
                          <a16:colId xmlns:a16="http://schemas.microsoft.com/office/drawing/2014/main" val="97019665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Model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oMath>
                            </m:oMathPara>
                          </a14:m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-B (80/20)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-H (100/60)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CEDAR (50/5)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108155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TransOSV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5.11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4.86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5.94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19497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Baseline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4.39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5.40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3288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4.83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4.55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5.67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131031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4.92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5.61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6864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4.64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8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OSVTF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4.54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3.90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4.75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1860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3A4BDBCA-8F69-CC8F-C595-C6FC88C9F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6390122"/>
                  </p:ext>
                </p:extLst>
              </p:nvPr>
            </p:nvGraphicFramePr>
            <p:xfrm>
              <a:off x="725169" y="1872932"/>
              <a:ext cx="10723245" cy="25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8244">
                      <a:extLst>
                        <a:ext uri="{9D8B030D-6E8A-4147-A177-3AD203B41FA5}">
                          <a16:colId xmlns:a16="http://schemas.microsoft.com/office/drawing/2014/main" val="4078536113"/>
                        </a:ext>
                      </a:extLst>
                    </a:gridCol>
                    <a:gridCol w="562502">
                      <a:extLst>
                        <a:ext uri="{9D8B030D-6E8A-4147-A177-3AD203B41FA5}">
                          <a16:colId xmlns:a16="http://schemas.microsoft.com/office/drawing/2014/main" val="1450858092"/>
                        </a:ext>
                      </a:extLst>
                    </a:gridCol>
                    <a:gridCol w="543040">
                      <a:extLst>
                        <a:ext uri="{9D8B030D-6E8A-4147-A177-3AD203B41FA5}">
                          <a16:colId xmlns:a16="http://schemas.microsoft.com/office/drawing/2014/main" val="1614007935"/>
                        </a:ext>
                      </a:extLst>
                    </a:gridCol>
                    <a:gridCol w="1006927">
                      <a:extLst>
                        <a:ext uri="{9D8B030D-6E8A-4147-A177-3AD203B41FA5}">
                          <a16:colId xmlns:a16="http://schemas.microsoft.com/office/drawing/2014/main" val="1913772403"/>
                        </a:ext>
                      </a:extLst>
                    </a:gridCol>
                    <a:gridCol w="979873">
                      <a:extLst>
                        <a:ext uri="{9D8B030D-6E8A-4147-A177-3AD203B41FA5}">
                          <a16:colId xmlns:a16="http://schemas.microsoft.com/office/drawing/2014/main" val="1936221803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255458337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1340606581"/>
                        </a:ext>
                      </a:extLst>
                    </a:gridCol>
                    <a:gridCol w="2174747">
                      <a:extLst>
                        <a:ext uri="{9D8B030D-6E8A-4147-A177-3AD203B41FA5}">
                          <a16:colId xmlns:a16="http://schemas.microsoft.com/office/drawing/2014/main" val="97019665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Model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83696" t="-1695" r="-1531522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96629" t="-1695" r="-1483146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6265" t="-1695" r="-695181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77640" t="-1695" r="-616770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-B (80/20)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-H (100/60)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CEDAR (50/5)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108155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TransOSV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5.11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4.86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5.94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19497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Baseline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4.39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5.40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3288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4.83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4.55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5.67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131031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4.92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5.61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6864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4.64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5.21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8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OSVTF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4.54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3.90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4.75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1860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7BFAD1-F000-3757-E208-6761ABCB435C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25169" y="4465152"/>
                <a:ext cx="10723245" cy="133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   Since both OSVTF and </a:t>
                </a:r>
                <a:r>
                  <a:rPr lang="en-US" altLang="zh-CN" sz="1800" kern="100" dirty="0" err="1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TransOSV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take combined feature measures, the features of reference and query images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ℱ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sup>
                        </m:sSubSup>
                      </m:e>
                    </m:d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1800" i="1" kern="100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ℱ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, therefore, ablation experiments are conducted in the innovative part of this 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cs typeface="Times New Roman" panose="02020603050405020304" pitchFamily="18" charset="0"/>
                  </a:rPr>
                  <a:t>work. The checked areas are where the image features obtained by the corresponding modules in this work are adopted.</a:t>
                </a:r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7BFAD1-F000-3757-E208-6761ABCB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725169" y="4465152"/>
                <a:ext cx="10723245" cy="1335174"/>
              </a:xfrm>
              <a:prstGeom prst="rect">
                <a:avLst/>
              </a:prstGeom>
              <a:blipFill>
                <a:blip r:embed="rId13"/>
                <a:stretch>
                  <a:fillRect l="-512" t="-1826" b="-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057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7A562-BB4C-0405-80E1-874847F2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08406B-18B4-9CAF-39D6-85636F7429FC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8BC66FA9-23CC-D891-BFF2-A91E67EDA2D2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1C7645C6-DCE7-E104-2AE0-B0BB0B5F2D60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C616B2B5-3307-32CC-47DB-C5228925BB2A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1AB59E72-E023-6AAB-3DB6-924DDCF8C7E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7EFC4D4-9CA6-B582-F7C4-0691766B8E0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E2A11-C24A-CEA4-37CD-60184A3C0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5" y="1413299"/>
            <a:ext cx="8429439" cy="47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25F2-14AE-C2E2-EFB2-8707AAAB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22317B1-9DB6-BF42-39B8-59B3BA57EEA3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09BEC818-C0C5-E9DB-B5E5-CE297CE7CA1C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C704E1E4-50AC-6860-5A8D-0CACA063B02B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4866206A-9D92-8291-70C1-42AAB6C22907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3C7215F2-CEEE-FA1B-1EC6-9A4A13C25C9E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2515EBC4-CA85-113A-8D5B-AD137F4D2DC6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923B7B-582E-EB3D-EADA-C04B10D9F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07" y="1432184"/>
            <a:ext cx="5743112" cy="45944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91FF59-E915-8853-F59D-A9D2799D46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1" y="1432184"/>
            <a:ext cx="4587011" cy="45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4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7" t="131" r="-217" b="131"/>
          <a:stretch>
            <a:fillRect/>
          </a:stretch>
        </p:blipFill>
        <p:spPr bwMode="auto">
          <a:xfrm>
            <a:off x="9314620" y="0"/>
            <a:ext cx="2916000" cy="6858000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74128" y="307607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1488642" y="367682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74095" y="417166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591310" y="2734310"/>
            <a:ext cx="1343660" cy="338455"/>
            <a:chOff x="1477297" y="1791315"/>
            <a:chExt cx="1207842" cy="338555"/>
          </a:xfrm>
        </p:grpSpPr>
        <p:sp>
          <p:nvSpPr>
            <p:cNvPr id="1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595755" y="273431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1440-C955-E37A-5594-2A2EC11A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14FFE2C-CDB5-6DEE-DAE9-158975688341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1EC7ABB6-E75D-366A-85FC-1B2E737FFA1E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D8E66327-A4C2-1C65-B291-42A0D63A06C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9B3B70AE-2057-F0B4-44E9-39DDC06E7BF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E6F65710-5D55-9383-D07A-220ABBDE28A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F3358CA7-1292-0FF5-26C2-A45D6DC5558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9F37AE-2381-2852-FB14-F08AF08A9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86" y="1454125"/>
            <a:ext cx="5766404" cy="45650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ED2328-21AE-B817-7C4A-36B0127FFA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2" y="1454125"/>
            <a:ext cx="4565070" cy="45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E0187-FAE2-2EED-2BE5-4915D568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:\环雅\2022\5月\澳门科技大学校园图片\72f082025aafa40f4bfba6b9d037144f78f0f736b30e2.jpg72f082025aafa40f4bfba6b9d037144f78f0f736b30e2">
            <a:extLst>
              <a:ext uri="{FF2B5EF4-FFF2-40B4-BE49-F238E27FC236}">
                <a16:creationId xmlns:a16="http://schemas.microsoft.com/office/drawing/2014/main" id="{EE9ADFB0-3722-B16F-2919-D616FDD5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90" t="16404" b="14403"/>
          <a:stretch>
            <a:fillRect/>
          </a:stretch>
        </p:blipFill>
        <p:spPr bwMode="auto">
          <a:xfrm>
            <a:off x="8096809" y="0"/>
            <a:ext cx="4095191" cy="6857365"/>
          </a:xfrm>
          <a:custGeom>
            <a:avLst/>
            <a:gdLst/>
            <a:ahLst/>
            <a:cxnLst/>
            <a:rect l="l" t="t" r="r" b="b"/>
            <a:pathLst>
              <a:path w="2836502" h="4749701">
                <a:moveTo>
                  <a:pt x="247129" y="0"/>
                </a:moveTo>
                <a:lnTo>
                  <a:pt x="2718420" y="0"/>
                </a:lnTo>
                <a:lnTo>
                  <a:pt x="2718420" y="801663"/>
                </a:lnTo>
                <a:lnTo>
                  <a:pt x="1033723" y="801663"/>
                </a:lnTo>
                <a:lnTo>
                  <a:pt x="967420" y="1784152"/>
                </a:lnTo>
                <a:cubicBezTo>
                  <a:pt x="1134182" y="1770087"/>
                  <a:pt x="1287884" y="1763055"/>
                  <a:pt x="1428527" y="1763055"/>
                </a:cubicBezTo>
                <a:cubicBezTo>
                  <a:pt x="1884611" y="1763055"/>
                  <a:pt x="2244756" y="1887625"/>
                  <a:pt x="2508964" y="2136763"/>
                </a:cubicBezTo>
                <a:cubicBezTo>
                  <a:pt x="2641067" y="2261332"/>
                  <a:pt x="2740144" y="2408002"/>
                  <a:pt x="2806196" y="2576773"/>
                </a:cubicBezTo>
                <a:lnTo>
                  <a:pt x="2836502" y="2668168"/>
                </a:lnTo>
                <a:lnTo>
                  <a:pt x="2836502" y="3645987"/>
                </a:lnTo>
                <a:lnTo>
                  <a:pt x="2785477" y="3790192"/>
                </a:lnTo>
                <a:cubicBezTo>
                  <a:pt x="2705612" y="3982320"/>
                  <a:pt x="2585814" y="4152974"/>
                  <a:pt x="2426085" y="4302156"/>
                </a:cubicBezTo>
                <a:cubicBezTo>
                  <a:pt x="2106625" y="4600519"/>
                  <a:pt x="1672642" y="4749701"/>
                  <a:pt x="1124136" y="4749701"/>
                </a:cubicBezTo>
                <a:cubicBezTo>
                  <a:pt x="680108" y="4749701"/>
                  <a:pt x="305396" y="4682393"/>
                  <a:pt x="0" y="4547778"/>
                </a:cubicBezTo>
                <a:lnTo>
                  <a:pt x="0" y="3706937"/>
                </a:lnTo>
                <a:cubicBezTo>
                  <a:pt x="323478" y="3903836"/>
                  <a:pt x="668052" y="4002286"/>
                  <a:pt x="1033723" y="4002286"/>
                </a:cubicBezTo>
                <a:cubicBezTo>
                  <a:pt x="1308981" y="4002286"/>
                  <a:pt x="1524465" y="3934476"/>
                  <a:pt x="1680177" y="3798857"/>
                </a:cubicBezTo>
                <a:cubicBezTo>
                  <a:pt x="1835888" y="3663237"/>
                  <a:pt x="1913744" y="3479899"/>
                  <a:pt x="1913744" y="3248844"/>
                </a:cubicBezTo>
                <a:cubicBezTo>
                  <a:pt x="1913744" y="2764631"/>
                  <a:pt x="1582229" y="2522525"/>
                  <a:pt x="919200" y="2522525"/>
                </a:cubicBezTo>
                <a:cubicBezTo>
                  <a:pt x="674080" y="2522525"/>
                  <a:pt x="391790" y="2540608"/>
                  <a:pt x="72331" y="2576773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E0B688-5D5E-E678-4306-EF1B5C8BDB70}"/>
              </a:ext>
            </a:extLst>
          </p:cNvPr>
          <p:cNvSpPr txBox="1"/>
          <p:nvPr/>
        </p:nvSpPr>
        <p:spPr>
          <a:xfrm>
            <a:off x="1437933" y="3102112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3A2970-7FAB-BBAA-0F43-253061B578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2446" y="3702857"/>
            <a:ext cx="372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&amp; Further Work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0B3EA1B-EFF8-9D04-DABE-2CEE3C2C3A34}"/>
              </a:ext>
            </a:extLst>
          </p:cNvPr>
          <p:cNvCxnSpPr/>
          <p:nvPr/>
        </p:nvCxnSpPr>
        <p:spPr>
          <a:xfrm flipH="1">
            <a:off x="1537900" y="4197704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511A23-1014-4051-1A8A-0FB5032B63DB}"/>
              </a:ext>
            </a:extLst>
          </p:cNvPr>
          <p:cNvGrpSpPr/>
          <p:nvPr/>
        </p:nvGrpSpPr>
        <p:grpSpPr>
          <a:xfrm>
            <a:off x="1555115" y="2760345"/>
            <a:ext cx="1343660" cy="338455"/>
            <a:chOff x="1477297" y="1791315"/>
            <a:chExt cx="1207842" cy="338555"/>
          </a:xfrm>
        </p:grpSpPr>
        <p:sp>
          <p:nvSpPr>
            <p:cNvPr id="8" name="矩形: 圆角 17">
              <a:extLst>
                <a:ext uri="{FF2B5EF4-FFF2-40B4-BE49-F238E27FC236}">
                  <a16:creationId xmlns:a16="http://schemas.microsoft.com/office/drawing/2014/main" id="{53C06814-F310-AB33-05D1-160DEED4B1E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17B3F1-470F-A4B9-6B33-395797BA6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8EC8337-736C-09CB-F969-65566EF2EF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9560" y="2760345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608731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38BC-195B-8680-CDD2-1DDB8B69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F7C4EC46-F940-2AE7-F7B9-0E13B2F199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3DE381-FD6E-0BBA-9334-0F4CAD0F11F9}"/>
              </a:ext>
            </a:extLst>
          </p:cNvPr>
          <p:cNvSpPr txBox="1"/>
          <p:nvPr/>
        </p:nvSpPr>
        <p:spPr>
          <a:xfrm>
            <a:off x="526270" y="838805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 Conclusions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FF78985-12A5-41C6-B752-19C9316770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7843AC0-87DB-1435-6513-DDBE4C7962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342CEB0-C16F-86DF-E8EE-A8509B712BE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F08ECA2-DA07-BAFB-4DA6-5B3F97F12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534913"/>
              </p:ext>
            </p:extLst>
          </p:nvPr>
        </p:nvGraphicFramePr>
        <p:xfrm>
          <a:off x="816845" y="2222929"/>
          <a:ext cx="5475847" cy="3428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159EC6-7555-24A9-F8E3-AC8926E9D100}"/>
              </a:ext>
            </a:extLst>
          </p:cNvPr>
          <p:cNvGrpSpPr/>
          <p:nvPr/>
        </p:nvGrpSpPr>
        <p:grpSpPr>
          <a:xfrm>
            <a:off x="7688702" y="4826693"/>
            <a:ext cx="3686453" cy="74796"/>
            <a:chOff x="802638" y="3363729"/>
            <a:chExt cx="3686453" cy="74796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BEF3B028-2124-679C-6ACC-B6DFBBF87F5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BAC14A6-2CD5-24F9-4CBE-F0F4B858201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4782031-D74A-BEA7-362D-51C678CBC1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12706" y="2016991"/>
            <a:ext cx="408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 Multi-Scale Fusion Feature 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13D762-BADB-A213-5F31-098D6665D1F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12706" y="4447090"/>
            <a:ext cx="414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 Performance Improvements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2538D4-150E-66F4-44CE-7D9A83A89A2A}"/>
              </a:ext>
            </a:extLst>
          </p:cNvPr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EA70D204-6F04-DD53-0CE2-B4D7525A44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5983851-635A-34BC-5CA0-ED4AC99B892F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D28ED22-F4DA-E5E7-75CE-FE1F7E3E72B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12706" y="2507123"/>
            <a:ext cx="4400618" cy="188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    Under the same environment, the performance of OSVTF is improved compared with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, which proves that the multi-scale fusion features of images can improve the image feature learning ability to a certain extent based on the combined features.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FC1194-1577-F988-2D4F-646F84611AA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612706" y="4978189"/>
            <a:ext cx="425557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    On the WI task, OSVTF performs about 17% better than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. However, it is still far behind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HTCSigNet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.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" name="文本占位符 9">
            <a:extLst>
              <a:ext uri="{FF2B5EF4-FFF2-40B4-BE49-F238E27FC236}">
                <a16:creationId xmlns:a16="http://schemas.microsoft.com/office/drawing/2014/main" id="{BA49DB42-F30B-A316-2412-1B389678C068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619D82D0-CBF7-D94E-26AE-08CDCC920A6B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9D4F6136-C064-B20D-F6AD-F8BE97E5D83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5" name="文本占位符 19">
            <a:extLst>
              <a:ext uri="{FF2B5EF4-FFF2-40B4-BE49-F238E27FC236}">
                <a16:creationId xmlns:a16="http://schemas.microsoft.com/office/drawing/2014/main" id="{F453F8B2-D8C1-5233-EBBE-0F6FA8F6E774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A4945596-0046-33CC-322B-503286B036CB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F0BD79-9D1B-F12F-E63E-7C62AC9EF479}"/>
              </a:ext>
            </a:extLst>
          </p:cNvPr>
          <p:cNvGrpSpPr/>
          <p:nvPr/>
        </p:nvGrpSpPr>
        <p:grpSpPr>
          <a:xfrm>
            <a:off x="688301" y="1672193"/>
            <a:ext cx="2408467" cy="309344"/>
            <a:chOff x="6390757" y="1810556"/>
            <a:chExt cx="2408467" cy="309344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EC2BCC2A-6C38-F22A-5D8A-3970C28E2A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390757" y="1812124"/>
              <a:ext cx="2408467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C34E4B4-F971-4139-F514-73A06BCA70E8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6684691" y="1810556"/>
              <a:ext cx="204408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 task performance</a:t>
              </a:r>
              <a:endParaRPr lang="zh-CN" altLang="en-US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search-home_86260">
              <a:extLst>
                <a:ext uri="{FF2B5EF4-FFF2-40B4-BE49-F238E27FC236}">
                  <a16:creationId xmlns:a16="http://schemas.microsoft.com/office/drawing/2014/main" id="{FAD0E922-2E3D-5EEE-9C60-EB02FA540351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778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2C56-6756-C4A1-7C97-F9938F9FC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41060853-00F2-9D92-09E1-29B75132211B}"/>
              </a:ext>
            </a:extLst>
          </p:cNvPr>
          <p:cNvSpPr txBox="1"/>
          <p:nvPr/>
        </p:nvSpPr>
        <p:spPr>
          <a:xfrm>
            <a:off x="539150" y="838805"/>
            <a:ext cx="30282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 Conclusions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d51ce6fb-ffa9-419c-b1e4-336792912f35" descr="nBcAAB+LCAAAAAAABADNV02P2jAQ/S/u9karOB8EuIVmU/Ww3ZUW9VJxSIkBb0mCEiOBVvz3OiaU8SYYjLDghsee5M17eTPmHT3QBA0QRh30wDZLwn+/pnHBQhrPijh9yhOy4HsvRb4kBaOkRIPf73WSDZJ+xYsVqU9tePyJZjRdpSKMBtZXi4fiNQhhSwRDMqFpvAjpjDL+bB75Ub6QYkIyVh9kxYp0UL3oiqTvRb5aCtTbzh6MA8B8yxd5AcDUyfujLjj6PJ3SCRnNSUpEFt8a0YwFWfI6j5M99GFBZ3OWkbKsA89/3siEgbSBxxPFI8XxVTnnD/8URXZo94MKZytoD9LOCprNmqiR9Rm1Z3dB9jDPFyTOmuk7+trS/RvI50P5bACmd758fRPy+e3yuYHXCwMoHwSNLW39pHSsL6CUfwMDepIBHYhGw4HYiAX77RpG0TCyLKihBFvfg1L6BSaU8m/gQl9yoQvRaNgQG/EhttpF7PrBYxRCESFuW9+IUvoFRuT5Y46QZgl/mTQVoSuD5G1VspQLUZ88zNKNoLIg09rV6CXmA5cwUpRip/EEsM8FzhKyRgO7w8vl47qG+KUvaH3Mkjpg+yLARViSnzy7ArqrR4QwGm+bw/2A6bzFGDAJm8CIrEHZH2Q5FO+hrS4pAnwpEdJSYvX+61fofrSIUlnneBE7f8Eadh8+iuiiunMFk8rA3FklYbUd9vb5H6zEhUaTNi5R3YGVKxeQE884J5WWhjg59ZlcRklXvwv4N+oCtqJ4H5aoXMDiff0ugK0jbUDByvlt4PolNialUtreHbYBFSc9WLlyATnpG+fEcBu4OiWOpd8G8K1uA46ieiyNxFMryAC+oBccuxKoqDm/GZip09b6+PE9XgyUxEjD7tQKEtP4X3h9Ygy3BTO8uBe0hltdEVwVA9KYPLWCDHj6rcE+dk1QUXN+azBTZ1fPAXd2WRjGk7/u/m/w6a9BmoanVpAl3zxLhvvENXkZb/8BQGWJ85wXAAA=">
            <a:extLst>
              <a:ext uri="{FF2B5EF4-FFF2-40B4-BE49-F238E27FC236}">
                <a16:creationId xmlns:a16="http://schemas.microsoft.com/office/drawing/2014/main" id="{59B929F1-4A2A-6976-B2E2-4EF03B15364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00455" y="1939394"/>
            <a:ext cx="9405435" cy="1889511"/>
            <a:chOff x="1668965" y="2194937"/>
            <a:chExt cx="8854070" cy="1778744"/>
          </a:xfrm>
        </p:grpSpPr>
        <p:sp>
          <p:nvSpPr>
            <p:cNvPr id="46" name="ExtraShape1">
              <a:extLst>
                <a:ext uri="{FF2B5EF4-FFF2-40B4-BE49-F238E27FC236}">
                  <a16:creationId xmlns:a16="http://schemas.microsoft.com/office/drawing/2014/main" id="{0CBF92BD-6917-0881-8CC0-8EC3CE6D8B2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1775555" y="2301528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7" name="ValueShape1">
              <a:extLst>
                <a:ext uri="{FF2B5EF4-FFF2-40B4-BE49-F238E27FC236}">
                  <a16:creationId xmlns:a16="http://schemas.microsoft.com/office/drawing/2014/main" id="{D5D86F05-DFF4-F0A2-D737-1D2F420BFEA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849424" y="2375397"/>
              <a:ext cx="1417825" cy="1417825"/>
            </a:xfrm>
            <a:prstGeom prst="blockArc">
              <a:avLst>
                <a:gd name="adj1" fmla="val 16200000"/>
                <a:gd name="adj2" fmla="val 18612841"/>
                <a:gd name="adj3" fmla="val 5901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8" name="ExtraShape2">
              <a:extLst>
                <a:ext uri="{FF2B5EF4-FFF2-40B4-BE49-F238E27FC236}">
                  <a16:creationId xmlns:a16="http://schemas.microsoft.com/office/drawing/2014/main" id="{120E837C-0FE5-3E87-7382-BEF29AC4139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668965" y="2194938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9" name="ExtraShape1">
              <a:extLst>
                <a:ext uri="{FF2B5EF4-FFF2-40B4-BE49-F238E27FC236}">
                  <a16:creationId xmlns:a16="http://schemas.microsoft.com/office/drawing/2014/main" id="{85ACC3AB-E204-A678-D231-C28A79844C2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4125202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0" name="ValueShape2">
              <a:extLst>
                <a:ext uri="{FF2B5EF4-FFF2-40B4-BE49-F238E27FC236}">
                  <a16:creationId xmlns:a16="http://schemas.microsoft.com/office/drawing/2014/main" id="{F0557AFF-154F-5655-6091-452FA7EA02C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9071" y="2375396"/>
              <a:ext cx="1417825" cy="1417825"/>
            </a:xfrm>
            <a:prstGeom prst="blockArc">
              <a:avLst>
                <a:gd name="adj1" fmla="val 16200000"/>
                <a:gd name="adj2" fmla="val 20995928"/>
                <a:gd name="adj3" fmla="val 5877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ExtraShape2">
              <a:extLst>
                <a:ext uri="{FF2B5EF4-FFF2-40B4-BE49-F238E27FC236}">
                  <a16:creationId xmlns:a16="http://schemas.microsoft.com/office/drawing/2014/main" id="{C6CAAB8A-1F6C-3CF7-AB83-5201DF729E7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18612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2" name="ExtraShape1">
              <a:extLst>
                <a:ext uri="{FF2B5EF4-FFF2-40B4-BE49-F238E27FC236}">
                  <a16:creationId xmlns:a16="http://schemas.microsoft.com/office/drawing/2014/main" id="{CD0D582D-0E7C-3F91-9C65-DDD07D39A2A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6474850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3" name="ValueShape3">
              <a:extLst>
                <a:ext uri="{FF2B5EF4-FFF2-40B4-BE49-F238E27FC236}">
                  <a16:creationId xmlns:a16="http://schemas.microsoft.com/office/drawing/2014/main" id="{95CCBE53-1873-1350-E2D2-3C139175242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8719" y="2375396"/>
              <a:ext cx="1417825" cy="1417825"/>
            </a:xfrm>
            <a:prstGeom prst="blockArc">
              <a:avLst>
                <a:gd name="adj1" fmla="val 16200000"/>
                <a:gd name="adj2" fmla="val 1878280"/>
                <a:gd name="adj3" fmla="val 6576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4" name="ExtraShape2">
              <a:extLst>
                <a:ext uri="{FF2B5EF4-FFF2-40B4-BE49-F238E27FC236}">
                  <a16:creationId xmlns:a16="http://schemas.microsoft.com/office/drawing/2014/main" id="{9E0F3EA2-3F0A-8A60-DC58-E57457AA82D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68260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5" name="ExtraShape1">
              <a:extLst>
                <a:ext uri="{FF2B5EF4-FFF2-40B4-BE49-F238E27FC236}">
                  <a16:creationId xmlns:a16="http://schemas.microsoft.com/office/drawing/2014/main" id="{440130B6-2E6F-93CD-B464-8DD2588C921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flipH="1">
              <a:off x="8850881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6" name="ValueShape4">
              <a:extLst>
                <a:ext uri="{FF2B5EF4-FFF2-40B4-BE49-F238E27FC236}">
                  <a16:creationId xmlns:a16="http://schemas.microsoft.com/office/drawing/2014/main" id="{E7CE21C3-3363-8B3C-065D-37349DA4B64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924750" y="2375396"/>
              <a:ext cx="1417825" cy="1417825"/>
            </a:xfrm>
            <a:prstGeom prst="blockArc">
              <a:avLst>
                <a:gd name="adj1" fmla="val 16200000"/>
                <a:gd name="adj2" fmla="val 1216197"/>
                <a:gd name="adj3" fmla="val 6095"/>
              </a:avLst>
            </a:prstGeom>
            <a:solidFill>
              <a:schemeClr val="accent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ExtraShape2">
              <a:extLst>
                <a:ext uri="{FF2B5EF4-FFF2-40B4-BE49-F238E27FC236}">
                  <a16:creationId xmlns:a16="http://schemas.microsoft.com/office/drawing/2014/main" id="{F12CDE4C-5DBA-7D29-3968-B5077E0573B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744291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ValueText1">
              <a:extLst>
                <a:ext uri="{FF2B5EF4-FFF2-40B4-BE49-F238E27FC236}">
                  <a16:creationId xmlns:a16="http://schemas.microsoft.com/office/drawing/2014/main" id="{87A8A838-0B1B-C5D6-D19E-DE5E4E244E2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135112" y="2843195"/>
              <a:ext cx="84644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15.01%</a:t>
              </a:r>
            </a:p>
          </p:txBody>
        </p:sp>
        <p:sp>
          <p:nvSpPr>
            <p:cNvPr id="60" name="ValueText2">
              <a:extLst>
                <a:ext uri="{FF2B5EF4-FFF2-40B4-BE49-F238E27FC236}">
                  <a16:creationId xmlns:a16="http://schemas.microsoft.com/office/drawing/2014/main" id="{881246FB-6D1F-4BF2-0563-302BD62FA4D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496691" y="2943665"/>
              <a:ext cx="818736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24.62%</a:t>
              </a:r>
            </a:p>
          </p:txBody>
        </p:sp>
        <p:sp>
          <p:nvSpPr>
            <p:cNvPr id="61" name="ValueText3">
              <a:extLst>
                <a:ext uri="{FF2B5EF4-FFF2-40B4-BE49-F238E27FC236}">
                  <a16:creationId xmlns:a16="http://schemas.microsoft.com/office/drawing/2014/main" id="{6B77D4E5-1003-0ACC-7D8A-17A0AD4DCB9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32238" y="2950054"/>
              <a:ext cx="850785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/>
                  </a:solidFill>
                  <a:latin typeface="Impact" panose="020B0806030902050204" pitchFamily="34" charset="0"/>
                </a:rPr>
                <a:t>36.46%</a:t>
              </a:r>
            </a:p>
          </p:txBody>
        </p:sp>
        <p:sp>
          <p:nvSpPr>
            <p:cNvPr id="62" name="ValueText4">
              <a:extLst>
                <a:ext uri="{FF2B5EF4-FFF2-40B4-BE49-F238E27FC236}">
                  <a16:creationId xmlns:a16="http://schemas.microsoft.com/office/drawing/2014/main" id="{19D0212C-74BF-CAA5-829B-4E84A711515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210036" y="2943665"/>
              <a:ext cx="858806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33.44%</a:t>
              </a: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169BA1D-FE5D-9657-39C4-4839BB94C9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80255" y="4046385"/>
            <a:ext cx="23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-B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F26D4ED-1364-274E-12E4-77B1EE7F05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7280" y="4403756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50/50, 80/20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C226225-1E2B-3485-A44C-FF01199255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05090" y="4040446"/>
            <a:ext cx="246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-H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7DF80C2-79F5-1A86-7E53-8C7E3CB831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45745" y="4413913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100/60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64D6BDD-5501-D60E-FD71-5420ABD66B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70236" y="4040446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WD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-B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400F740-796F-DB36-3215-70E7B9BAEA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47639" y="4414685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80/20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25313ED-0B0F-9641-9660-82BC3213B6B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72081" y="4047042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WD </a:t>
            </a:r>
            <a:r>
              <a:rPr lang="en-US" altLang="zh-CN" b="1" dirty="0" err="1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BHSig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-H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FCA6ADD-DD93-AFF1-9CD9-A4B35AA31A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776104" y="4410674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100/60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" name="文本占位符 9">
            <a:extLst>
              <a:ext uri="{FF2B5EF4-FFF2-40B4-BE49-F238E27FC236}">
                <a16:creationId xmlns:a16="http://schemas.microsoft.com/office/drawing/2014/main" id="{6B76C204-FADC-B55E-F305-76BEFC226A1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4DE3EA7B-81D1-82E2-7343-64307B1B655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8B581359-9A1A-D97C-5C8D-2C3B19A0DA10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5" name="文本占位符 19">
            <a:extLst>
              <a:ext uri="{FF2B5EF4-FFF2-40B4-BE49-F238E27FC236}">
                <a16:creationId xmlns:a16="http://schemas.microsoft.com/office/drawing/2014/main" id="{1F8D6E79-F904-2E5B-5325-9C230DF79AC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9E0791B3-A19B-9733-BD53-B88B9163ECD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9" name="ValueText1">
            <a:extLst>
              <a:ext uri="{FF2B5EF4-FFF2-40B4-BE49-F238E27FC236}">
                <a16:creationId xmlns:a16="http://schemas.microsoft.com/office/drawing/2014/main" id="{F167CE67-CFB8-9C5A-F7C2-F046CFDF813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895630" y="3036955"/>
            <a:ext cx="899159" cy="292621"/>
          </a:xfrm>
          <a:prstGeom prst="rect">
            <a:avLst/>
          </a:prstGeom>
        </p:spPr>
        <p:txBody>
          <a:bodyPr wrap="none" lIns="0" tIns="0" rIns="0" bIns="0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rPr>
              <a:t>12.56%</a:t>
            </a:r>
          </a:p>
        </p:txBody>
      </p:sp>
    </p:spTree>
    <p:extLst>
      <p:ext uri="{BB962C8B-B14F-4D97-AF65-F5344CB8AC3E}">
        <p14:creationId xmlns:p14="http://schemas.microsoft.com/office/powerpoint/2010/main" val="374342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solidFill>
            <a:srgbClr val="2C7AC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4585335" y="2025650"/>
            <a:ext cx="3021330" cy="3021330"/>
          </a:xfrm>
          <a:prstGeom prst="ellipse">
            <a:avLst/>
          </a:prstGeom>
          <a:solidFill>
            <a:schemeClr val="l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0512" y="838805"/>
            <a:ext cx="480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5.2 Further Work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586350" y="1929326"/>
            <a:ext cx="317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2D Attention Mechanism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599293" y="2248889"/>
            <a:ext cx="3523054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In 2017, the attention mechanism of Transformer was applied to flat features, and the image should be calculated in 2D dimension.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586351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Forged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8599293" y="4597960"/>
            <a:ext cx="3237457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The experimental part should focus on the details of forged signatures.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69912" y="4278397"/>
            <a:ext cx="306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Backbone Optimization</a:t>
            </a:r>
          </a:p>
          <a:p>
            <a:pPr algn="r"/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500512" y="1952441"/>
            <a:ext cx="313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limitations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30212" y="2284704"/>
            <a:ext cx="3200837" cy="162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Due to the limited number of GPU devices, it is impossible to reproduce the performance of recent models 100%, so the actual performance of OSVTF should be better.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8586351" y="1555949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cxnSp>
        <p:nvCxnSpPr>
          <p:cNvPr id="10" name="直接连接符 9"/>
          <p:cNvCxnSpPr/>
          <p:nvPr>
            <p:custDataLst>
              <p:tags r:id="rId13"/>
            </p:custDataLst>
          </p:nvPr>
        </p:nvCxnSpPr>
        <p:spPr>
          <a:xfrm flipH="1">
            <a:off x="557214" y="3875074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4"/>
            </p:custDataLst>
          </p:nvPr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5"/>
            </p:custDataLst>
          </p:nvPr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6"/>
            </p:custDataLst>
          </p:nvPr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0450" y="4608803"/>
            <a:ext cx="3580599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In the backbone link, the more mini ResNet-18 and ResNet-34 were used for experiments, and the image size was set to be small.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pic>
        <p:nvPicPr>
          <p:cNvPr id="4" name="图片 3" descr="9922720e0cf3d7ca7bcb6d2a3350a9096b63f6240315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228590" y="2668905"/>
            <a:ext cx="1734820" cy="1734820"/>
          </a:xfrm>
          <a:prstGeom prst="rect">
            <a:avLst/>
          </a:prstGeom>
        </p:spPr>
      </p:pic>
      <p:sp>
        <p:nvSpPr>
          <p:cNvPr id="5" name="文本占位符 9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7" name="文本占位符 1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8" name="文本占位符 15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12" name="文本占位符 19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13" name="文本占位符 1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758031" y="4487252"/>
            <a:ext cx="10675938" cy="1023946"/>
          </a:xfrm>
        </p:spPr>
        <p:txBody>
          <a:bodyPr>
            <a:noAutofit/>
          </a:bodyPr>
          <a:lstStyle/>
          <a:p>
            <a:r>
              <a:rPr lang="en-US" altLang="zh-CN" sz="3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 and looking forward to your review</a:t>
            </a:r>
          </a:p>
        </p:txBody>
      </p:sp>
      <p:cxnSp>
        <p:nvCxnSpPr>
          <p:cNvPr id="21" name="直接连接符 20"/>
          <p:cNvCxnSpPr/>
          <p:nvPr>
            <p:custDataLst>
              <p:tags r:id="rId1"/>
            </p:custDataLst>
          </p:nvPr>
        </p:nvCxnSpPr>
        <p:spPr>
          <a:xfrm>
            <a:off x="2022932" y="55459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1"/>
            <p:custDataLst>
              <p:tags r:id="rId2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17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22" name="图片占位符 23"/>
          <p:cNvSpPr txBox="1"/>
          <p:nvPr>
            <p:custDataLst>
              <p:tags r:id="rId4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3" name="任意多边形: 形状 22"/>
          <p:cNvSpPr/>
          <p:nvPr>
            <p:custDataLst>
              <p:tags r:id="rId5"/>
            </p:custDataLst>
          </p:nvPr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535AB3-E29D-0B15-4E0E-B314DEF36B0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87714" y="5727786"/>
            <a:ext cx="921657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Speaker: </a:t>
            </a:r>
            <a:r>
              <a:rPr lang="en-US" altLang="zh-CN" sz="1400" spc="100" dirty="0" err="1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	Student No.: 2230025907	Supervisor: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</a:t>
            </a:r>
          </a:p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Date: 2025.05.19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2739-6606-03B2-7068-43C1E22E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F59F32B-1CAD-2136-184C-1F067CEE23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32374" y="4507948"/>
            <a:ext cx="5327253" cy="1519822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lt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3FE37D6-3C4C-82ED-F6D8-D4E1FF9C7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84659"/>
              </p:ext>
            </p:extLst>
          </p:nvPr>
        </p:nvGraphicFramePr>
        <p:xfrm>
          <a:off x="3432376" y="4540848"/>
          <a:ext cx="5308551" cy="144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722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144016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308037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Backbone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FLOPs / G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Params / M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Memory / GB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ResNet-18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36.18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83.40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1.234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ResNet-34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38.32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93.51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1.416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ResNet-50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39.18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96.47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1.549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7403A99-E24D-5F51-016C-9DC68407E5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32374" y="1965086"/>
            <a:ext cx="5327253" cy="1800000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l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4B0A0963-7872-8DE8-0AE7-AF258E574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063241"/>
                  </p:ext>
                </p:extLst>
              </p:nvPr>
            </p:nvGraphicFramePr>
            <p:xfrm>
              <a:off x="3432375" y="1974653"/>
              <a:ext cx="5308552" cy="180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55378">
                      <a:extLst>
                        <a:ext uri="{9D8B030D-6E8A-4147-A177-3AD203B41FA5}">
                          <a16:colId xmlns:a16="http://schemas.microsoft.com/office/drawing/2014/main" val="2651501135"/>
                        </a:ext>
                      </a:extLst>
                    </a:gridCol>
                    <a:gridCol w="1282021">
                      <a:extLst>
                        <a:ext uri="{9D8B030D-6E8A-4147-A177-3AD203B41FA5}">
                          <a16:colId xmlns:a16="http://schemas.microsoft.com/office/drawing/2014/main" val="1479197135"/>
                        </a:ext>
                      </a:extLst>
                    </a:gridCol>
                    <a:gridCol w="1465828">
                      <a:extLst>
                        <a:ext uri="{9D8B030D-6E8A-4147-A177-3AD203B41FA5}">
                          <a16:colId xmlns:a16="http://schemas.microsoft.com/office/drawing/2014/main" val="1141455447"/>
                        </a:ext>
                      </a:extLst>
                    </a:gridCol>
                    <a:gridCol w="805325">
                      <a:extLst>
                        <a:ext uri="{9D8B030D-6E8A-4147-A177-3AD203B41FA5}">
                          <a16:colId xmlns:a16="http://schemas.microsoft.com/office/drawing/2014/main" val="391923136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Encoder Layer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FLOPs / G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Params / M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EER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315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18.94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52.56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6.19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95816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zh-CN" alt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26.06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66.74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4.36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9430087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zh-CN" alt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33.18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80.91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3.24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36574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altLang="zh-CN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CN" alt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40.30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95.09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5.54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68693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4B0A0963-7872-8DE8-0AE7-AF258E574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063241"/>
                  </p:ext>
                </p:extLst>
              </p:nvPr>
            </p:nvGraphicFramePr>
            <p:xfrm>
              <a:off x="3432375" y="1974653"/>
              <a:ext cx="5308552" cy="180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55378">
                      <a:extLst>
                        <a:ext uri="{9D8B030D-6E8A-4147-A177-3AD203B41FA5}">
                          <a16:colId xmlns:a16="http://schemas.microsoft.com/office/drawing/2014/main" val="2651501135"/>
                        </a:ext>
                      </a:extLst>
                    </a:gridCol>
                    <a:gridCol w="1282021">
                      <a:extLst>
                        <a:ext uri="{9D8B030D-6E8A-4147-A177-3AD203B41FA5}">
                          <a16:colId xmlns:a16="http://schemas.microsoft.com/office/drawing/2014/main" val="1479197135"/>
                        </a:ext>
                      </a:extLst>
                    </a:gridCol>
                    <a:gridCol w="1465828">
                      <a:extLst>
                        <a:ext uri="{9D8B030D-6E8A-4147-A177-3AD203B41FA5}">
                          <a16:colId xmlns:a16="http://schemas.microsoft.com/office/drawing/2014/main" val="1141455447"/>
                        </a:ext>
                      </a:extLst>
                    </a:gridCol>
                    <a:gridCol w="805325">
                      <a:extLst>
                        <a:ext uri="{9D8B030D-6E8A-4147-A177-3AD203B41FA5}">
                          <a16:colId xmlns:a16="http://schemas.microsoft.com/office/drawing/2014/main" val="3919231364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Encoder Layer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FLOPs / G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Params / M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EER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131549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0000" r="-202778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18.94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52.56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6.19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95816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03390" r="-202778" b="-2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26.06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66.74</a:t>
                          </a:r>
                          <a:endParaRPr lang="zh-CN" sz="16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4.36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9430087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98333" r="-202778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33.18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80.91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3.24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636574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405085" r="-202778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40.30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95.09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5.54</a:t>
                          </a:r>
                          <a:endParaRPr lang="zh-CN" sz="1600" b="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668693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00D7354-B20B-F384-B466-AE551B4E679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127952" y="4085217"/>
            <a:ext cx="5917397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Table: 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OSVTF params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273E63-5C00-48E7-A68F-D286BC8E08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137301" y="1542355"/>
            <a:ext cx="5917397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TransOSV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 params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A9F5A3-4B92-C232-5317-54F18904DDD8}"/>
              </a:ext>
            </a:extLst>
          </p:cNvPr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Model Params</a:t>
            </a:r>
            <a:endParaRPr lang="zh-CN" altLang="en-US" sz="2400" b="1" dirty="0">
              <a:gradFill>
                <a:gsLst>
                  <a:gs pos="11000">
                    <a:schemeClr val="accent1"/>
                  </a:gs>
                  <a:gs pos="88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98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[11] Learning features for offline handwritten signature verification using deep convolutional neural networks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7515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CNN and SVM for Signature Verification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1460500"/>
            <a:ext cx="11115040" cy="438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TransOSV: Offline Signature Verification with Transformers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699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for Signature Verification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9" y="1969815"/>
            <a:ext cx="7917594" cy="3825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CCFA7C-4E90-610D-980A-80D3A00A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643" y="1969815"/>
            <a:ext cx="3782077" cy="3825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HTCSigNet: A Hybrid Transformer and Convolution Signature Network for offline signature verification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699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for Signature Verification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35" y="1476375"/>
            <a:ext cx="10513695" cy="4518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</a:rPr>
              <a:t>[12] Offline handwritten signature verification—Literature review</a:t>
            </a:r>
          </a:p>
        </p:txBody>
      </p:sp>
      <p:sp>
        <p:nvSpPr>
          <p:cNvPr id="7" name="平行四边形 6"/>
          <p:cNvSpPr/>
          <p:nvPr>
            <p:custDataLst>
              <p:tags r:id="rId3"/>
            </p:custDataLst>
          </p:nvPr>
        </p:nvSpPr>
        <p:spPr>
          <a:xfrm>
            <a:off x="778510" y="1671955"/>
            <a:ext cx="4473575" cy="3221990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450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1.1 Research Background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01329" y="5113557"/>
            <a:ext cx="6107469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Handwritten signature verification is a personal identity verification application of biometric technology</a:t>
            </a:r>
          </a:p>
        </p:txBody>
      </p: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665720" y="1605915"/>
            <a:ext cx="3388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Biometrcis Technology</a:t>
            </a: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7665720" y="1906270"/>
            <a:ext cx="4278233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Identify or verify personal identity based on the user's fingerprints, iris, signature and other physiological characteristics.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50" name="Group 19"/>
          <p:cNvGrpSpPr/>
          <p:nvPr>
            <p:custDataLst>
              <p:tags r:id="rId8"/>
            </p:custDataLst>
          </p:nvPr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26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2" name="Group 19"/>
          <p:cNvGrpSpPr/>
          <p:nvPr>
            <p:custDataLst>
              <p:tags r:id="rId9"/>
            </p:custDataLst>
          </p:nvPr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63" name="椭圆 62"/>
            <p:cNvSpPr/>
            <p:nvPr>
              <p:custDataLst>
                <p:tags r:id="rId24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search-home_86260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7665720" y="3215640"/>
            <a:ext cx="416496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types of signature verification: online and offline. Offline using only the handwritten signature image.</a:t>
            </a:r>
          </a:p>
        </p:txBody>
      </p:sp>
      <p:sp>
        <p:nvSpPr>
          <p:cNvPr id="39" name="文本框 38"/>
          <p:cNvSpPr txBox="1"/>
          <p:nvPr>
            <p:custDataLst>
              <p:tags r:id="rId11"/>
            </p:custDataLst>
          </p:nvPr>
        </p:nvSpPr>
        <p:spPr>
          <a:xfrm>
            <a:off x="7666029" y="420174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Areas</a:t>
            </a:r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665720" y="4502150"/>
            <a:ext cx="41643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Widely used in security fields such as security authentication and financial transactions.</a:t>
            </a:r>
          </a:p>
        </p:txBody>
      </p:sp>
      <p:grpSp>
        <p:nvGrpSpPr>
          <p:cNvPr id="65" name="Group 19"/>
          <p:cNvGrpSpPr/>
          <p:nvPr>
            <p:custDataLst>
              <p:tags r:id="rId13"/>
            </p:custDataLst>
          </p:nvPr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66" name="椭圆 65"/>
            <p:cNvSpPr/>
            <p:nvPr>
              <p:custDataLst>
                <p:tags r:id="rId22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7" name="search-home_86260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69" name="直接连接符 68"/>
          <p:cNvCxnSpPr>
            <a:stCxn id="51" idx="4"/>
            <a:endCxn id="66" idx="0"/>
          </p:cNvCxnSpPr>
          <p:nvPr>
            <p:custDataLst>
              <p:tags r:id="rId14"/>
            </p:custDataLst>
          </p:nvPr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6" idx="4"/>
            <a:endCxn id="63" idx="0"/>
          </p:cNvCxnSpPr>
          <p:nvPr>
            <p:custDataLst>
              <p:tags r:id="rId15"/>
            </p:custDataLst>
          </p:nvPr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0"/>
            <p:custDataLst>
              <p:tags r:id="rId16"/>
            </p:custDataLst>
          </p:nvPr>
        </p:nvSpPr>
        <p:spPr>
          <a:xfrm>
            <a:off x="4547870" y="209550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17"/>
            </p:custDataLst>
          </p:nvPr>
        </p:nvSpPr>
        <p:spPr>
          <a:xfrm>
            <a:off x="6059805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18"/>
            </p:custDataLst>
          </p:nvPr>
        </p:nvSpPr>
        <p:spPr>
          <a:xfrm>
            <a:off x="9074879" y="217933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19"/>
            </p:custDataLst>
          </p:nvPr>
        </p:nvSpPr>
        <p:spPr>
          <a:xfrm>
            <a:off x="10586720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pic>
        <p:nvPicPr>
          <p:cNvPr id="2" name="图片 1" descr="/Users/mirrich/Downloads/5.png5"/>
          <p:cNvPicPr>
            <a:picLocks noChangeAspect="1"/>
          </p:cNvPicPr>
          <p:nvPr/>
        </p:nvPicPr>
        <p:blipFill>
          <a:blip r:embed="rId30"/>
          <a:srcRect t="6732" b="6732"/>
          <a:stretch>
            <a:fillRect/>
          </a:stretch>
        </p:blipFill>
        <p:spPr>
          <a:xfrm>
            <a:off x="1019810" y="1498600"/>
            <a:ext cx="4338955" cy="3254375"/>
          </a:xfrm>
          <a:prstGeom prst="rect">
            <a:avLst/>
          </a:prstGeom>
        </p:spPr>
      </p:pic>
      <p:sp>
        <p:nvSpPr>
          <p:cNvPr id="19" name="文本占位符 1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7666664" y="290380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Offline &amp; Online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308A3-ABCB-0970-96F5-32E529A9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50DA1A7-85B0-A140-788F-4C455175CE47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HTCSigNet: A Hybrid Transformer and Convolution Signature Network for offline signature verification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921E38-39B7-A378-E187-F69765F13E81}"/>
              </a:ext>
            </a:extLst>
          </p:cNvPr>
          <p:cNvSpPr txBox="1"/>
          <p:nvPr/>
        </p:nvSpPr>
        <p:spPr>
          <a:xfrm>
            <a:off x="500380" y="825500"/>
            <a:ext cx="699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 for Signature Verification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AABA4E-ED03-27D7-778B-A7D79C51B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62" y="1635951"/>
            <a:ext cx="4108518" cy="4396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7534346-D786-C882-F212-09CC6BE4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115" y="1635951"/>
            <a:ext cx="5299624" cy="4396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0139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[8]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Feed Forward Network (FFN)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102094" y="4425726"/>
            <a:ext cx="1941251" cy="346019"/>
          </a:xfrm>
          <a:prstGeom prst="roundRect">
            <a:avLst/>
          </a:prstGeom>
          <a:solidFill>
            <a:srgbClr val="E8EE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102095" y="3737786"/>
            <a:ext cx="1941251" cy="3432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GeLU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02094" y="3059169"/>
            <a:ext cx="1941251" cy="3417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Dropout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1102095" y="2433432"/>
            <a:ext cx="1941251" cy="341700"/>
          </a:xfrm>
          <a:prstGeom prst="roundRect">
            <a:avLst/>
          </a:prstGeom>
          <a:solidFill>
            <a:srgbClr val="E8EE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</a:t>
            </a:r>
          </a:p>
        </p:txBody>
      </p:sp>
      <p:sp>
        <p:nvSpPr>
          <p:cNvPr id="13" name="矩形 12"/>
          <p:cNvSpPr/>
          <p:nvPr/>
        </p:nvSpPr>
        <p:spPr>
          <a:xfrm>
            <a:off x="809686" y="2117837"/>
            <a:ext cx="2528787" cy="2976528"/>
          </a:xfrm>
          <a:prstGeom prst="rect">
            <a:avLst/>
          </a:prstGeom>
          <a:noFill/>
          <a:ln w="19050">
            <a:solidFill>
              <a:srgbClr val="7C7C7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7" idx="2"/>
          </p:cNvCxnSpPr>
          <p:nvPr/>
        </p:nvCxnSpPr>
        <p:spPr>
          <a:xfrm flipV="1">
            <a:off x="2072720" y="4771745"/>
            <a:ext cx="0" cy="549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0"/>
            <a:endCxn id="9" idx="2"/>
          </p:cNvCxnSpPr>
          <p:nvPr/>
        </p:nvCxnSpPr>
        <p:spPr>
          <a:xfrm flipV="1">
            <a:off x="2072720" y="4081073"/>
            <a:ext cx="1" cy="344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0"/>
            <a:endCxn id="10" idx="2"/>
          </p:cNvCxnSpPr>
          <p:nvPr/>
        </p:nvCxnSpPr>
        <p:spPr>
          <a:xfrm flipH="1" flipV="1">
            <a:off x="2072720" y="3400869"/>
            <a:ext cx="1" cy="336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0"/>
            <a:endCxn id="12" idx="2"/>
          </p:cNvCxnSpPr>
          <p:nvPr/>
        </p:nvCxnSpPr>
        <p:spPr>
          <a:xfrm flipV="1">
            <a:off x="2072720" y="2775132"/>
            <a:ext cx="1" cy="284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</p:cNvCxnSpPr>
          <p:nvPr/>
        </p:nvCxnSpPr>
        <p:spPr>
          <a:xfrm flipH="1" flipV="1">
            <a:off x="2072719" y="1787652"/>
            <a:ext cx="2" cy="6457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2" idx="3"/>
            <a:endCxn id="58" idx="1"/>
          </p:cNvCxnSpPr>
          <p:nvPr/>
        </p:nvCxnSpPr>
        <p:spPr>
          <a:xfrm>
            <a:off x="3043346" y="2604282"/>
            <a:ext cx="624874" cy="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59" idx="1"/>
          </p:cNvCxnSpPr>
          <p:nvPr/>
        </p:nvCxnSpPr>
        <p:spPr>
          <a:xfrm flipV="1">
            <a:off x="3043345" y="4598735"/>
            <a:ext cx="62487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668220" y="2423955"/>
                <a:ext cx="799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20" y="2423955"/>
                <a:ext cx="79949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58" t="-43" r="-574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668220" y="4414069"/>
                <a:ext cx="799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20" y="4414069"/>
                <a:ext cx="79949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58" t="-50" r="-574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602166" y="2110542"/>
                <a:ext cx="7339322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Introducing nonlinear transformation (nonlinear modeling capability)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Improving feature dimension (projecting to high dimension and then compressing)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Independent modeling by position (local transformation)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Improving model capacity in representation learning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GeLU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66" y="2110542"/>
                <a:ext cx="7339322" cy="3139321"/>
              </a:xfrm>
              <a:prstGeom prst="rect">
                <a:avLst/>
              </a:prstGeom>
              <a:blipFill rotWithShape="1">
                <a:blip r:embed="rId11"/>
                <a:stretch>
                  <a:fillRect l="-4" t="-14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1" y="6267676"/>
            <a:ext cx="6713757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[15] Gaussian Error Linear Units</a:t>
            </a:r>
            <a:b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</a:b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[29] Rectified Linear Units Improve Restricted Boltzmann Machines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ReLU &amp; </a:t>
            </a:r>
            <a:r>
              <a:rPr lang="en-US" altLang="zh-CN" sz="2400" b="1" dirty="0" err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GeLU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47870" y="4096919"/>
                <a:ext cx="7358249" cy="1671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erf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lit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+0.044715</m:t>
                                  </m:r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erf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70" y="4096919"/>
                <a:ext cx="7358249" cy="16710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" name="图片 40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3" y="3828675"/>
            <a:ext cx="3604490" cy="2252806"/>
          </a:xfrm>
          <a:prstGeom prst="rect">
            <a:avLst/>
          </a:prstGeom>
        </p:spPr>
      </p:pic>
      <p:pic>
        <p:nvPicPr>
          <p:cNvPr id="414" name="图片 4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3" y="1358897"/>
            <a:ext cx="3604490" cy="2321732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4865283" y="1520642"/>
            <a:ext cx="6335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 is widely used in CNN for image classification and recognition. Most mobile and embedded systems use ReLU because of its faster calculation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GeLU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has a probability of retaining some negative values ​​and has a smoother nonlinear mapping. It is better to use it with Layer Normalization. The disadvantage is that it requires a lot of calculation.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[1,</a:t>
            </a:r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16]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 Batch &amp; Layer Normalization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746576" y="1273135"/>
            <a:ext cx="2376533" cy="2155865"/>
            <a:chOff x="7380816" y="1910223"/>
            <a:chExt cx="2376533" cy="2155865"/>
          </a:xfrm>
        </p:grpSpPr>
        <p:sp>
          <p:nvSpPr>
            <p:cNvPr id="144" name="立方体 143"/>
            <p:cNvSpPr/>
            <p:nvPr/>
          </p:nvSpPr>
          <p:spPr>
            <a:xfrm>
              <a:off x="8081381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立方体 144"/>
            <p:cNvSpPr/>
            <p:nvPr/>
          </p:nvSpPr>
          <p:spPr>
            <a:xfrm>
              <a:off x="8347624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立方体 145"/>
            <p:cNvSpPr/>
            <p:nvPr/>
          </p:nvSpPr>
          <p:spPr>
            <a:xfrm>
              <a:off x="8613867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立方体 146"/>
            <p:cNvSpPr/>
            <p:nvPr/>
          </p:nvSpPr>
          <p:spPr>
            <a:xfrm>
              <a:off x="8880110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立方体 147"/>
            <p:cNvSpPr/>
            <p:nvPr/>
          </p:nvSpPr>
          <p:spPr>
            <a:xfrm>
              <a:off x="9146353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立方体 148"/>
            <p:cNvSpPr/>
            <p:nvPr/>
          </p:nvSpPr>
          <p:spPr>
            <a:xfrm>
              <a:off x="8081381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立方体 149"/>
            <p:cNvSpPr/>
            <p:nvPr/>
          </p:nvSpPr>
          <p:spPr>
            <a:xfrm>
              <a:off x="8347624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立方体 150"/>
            <p:cNvSpPr/>
            <p:nvPr/>
          </p:nvSpPr>
          <p:spPr>
            <a:xfrm>
              <a:off x="8613867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立方体 151"/>
            <p:cNvSpPr/>
            <p:nvPr/>
          </p:nvSpPr>
          <p:spPr>
            <a:xfrm>
              <a:off x="8880110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9146353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8081381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立方体 154"/>
            <p:cNvSpPr/>
            <p:nvPr/>
          </p:nvSpPr>
          <p:spPr>
            <a:xfrm>
              <a:off x="8347624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立方体 155"/>
            <p:cNvSpPr/>
            <p:nvPr/>
          </p:nvSpPr>
          <p:spPr>
            <a:xfrm>
              <a:off x="8613867" y="245217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立方体 156"/>
            <p:cNvSpPr/>
            <p:nvPr/>
          </p:nvSpPr>
          <p:spPr>
            <a:xfrm>
              <a:off x="8880110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立方体 157"/>
            <p:cNvSpPr/>
            <p:nvPr/>
          </p:nvSpPr>
          <p:spPr>
            <a:xfrm>
              <a:off x="9146353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立方体 158"/>
            <p:cNvSpPr/>
            <p:nvPr/>
          </p:nvSpPr>
          <p:spPr>
            <a:xfrm>
              <a:off x="8081381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立方体 159"/>
            <p:cNvSpPr/>
            <p:nvPr/>
          </p:nvSpPr>
          <p:spPr>
            <a:xfrm>
              <a:off x="8347624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立方体 160"/>
            <p:cNvSpPr/>
            <p:nvPr/>
          </p:nvSpPr>
          <p:spPr>
            <a:xfrm>
              <a:off x="8613867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立方体 161"/>
            <p:cNvSpPr/>
            <p:nvPr/>
          </p:nvSpPr>
          <p:spPr>
            <a:xfrm>
              <a:off x="8880110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立方体 162"/>
            <p:cNvSpPr/>
            <p:nvPr/>
          </p:nvSpPr>
          <p:spPr>
            <a:xfrm>
              <a:off x="9146353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立方体 163"/>
            <p:cNvSpPr/>
            <p:nvPr/>
          </p:nvSpPr>
          <p:spPr>
            <a:xfrm>
              <a:off x="8081381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立方体 164"/>
            <p:cNvSpPr/>
            <p:nvPr/>
          </p:nvSpPr>
          <p:spPr>
            <a:xfrm>
              <a:off x="8347624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立方体 165"/>
            <p:cNvSpPr/>
            <p:nvPr/>
          </p:nvSpPr>
          <p:spPr>
            <a:xfrm>
              <a:off x="8613867" y="191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立方体 166"/>
            <p:cNvSpPr/>
            <p:nvPr/>
          </p:nvSpPr>
          <p:spPr>
            <a:xfrm>
              <a:off x="8880110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立方体 167"/>
            <p:cNvSpPr/>
            <p:nvPr/>
          </p:nvSpPr>
          <p:spPr>
            <a:xfrm>
              <a:off x="9146353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立方体 168"/>
            <p:cNvSpPr/>
            <p:nvPr/>
          </p:nvSpPr>
          <p:spPr>
            <a:xfrm>
              <a:off x="7995138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立方体 169"/>
            <p:cNvSpPr/>
            <p:nvPr/>
          </p:nvSpPr>
          <p:spPr>
            <a:xfrm>
              <a:off x="8261381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立方体 170"/>
            <p:cNvSpPr/>
            <p:nvPr/>
          </p:nvSpPr>
          <p:spPr>
            <a:xfrm>
              <a:off x="8527624" y="307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立方体 171"/>
            <p:cNvSpPr/>
            <p:nvPr/>
          </p:nvSpPr>
          <p:spPr>
            <a:xfrm>
              <a:off x="8793867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立方体 172"/>
            <p:cNvSpPr/>
            <p:nvPr/>
          </p:nvSpPr>
          <p:spPr>
            <a:xfrm>
              <a:off x="9060110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立方体 173"/>
            <p:cNvSpPr/>
            <p:nvPr/>
          </p:nvSpPr>
          <p:spPr>
            <a:xfrm>
              <a:off x="7995138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立方体 174"/>
            <p:cNvSpPr/>
            <p:nvPr/>
          </p:nvSpPr>
          <p:spPr>
            <a:xfrm>
              <a:off x="8261381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立方体 175"/>
            <p:cNvSpPr/>
            <p:nvPr/>
          </p:nvSpPr>
          <p:spPr>
            <a:xfrm>
              <a:off x="8527624" y="281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立方体 176"/>
            <p:cNvSpPr/>
            <p:nvPr/>
          </p:nvSpPr>
          <p:spPr>
            <a:xfrm>
              <a:off x="8793867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立方体 177"/>
            <p:cNvSpPr/>
            <p:nvPr/>
          </p:nvSpPr>
          <p:spPr>
            <a:xfrm>
              <a:off x="9060110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立方体 178"/>
            <p:cNvSpPr/>
            <p:nvPr/>
          </p:nvSpPr>
          <p:spPr>
            <a:xfrm>
              <a:off x="7995138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立方体 179"/>
            <p:cNvSpPr/>
            <p:nvPr/>
          </p:nvSpPr>
          <p:spPr>
            <a:xfrm>
              <a:off x="8261381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立方体 180"/>
            <p:cNvSpPr/>
            <p:nvPr/>
          </p:nvSpPr>
          <p:spPr>
            <a:xfrm>
              <a:off x="8527624" y="254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立方体 181"/>
            <p:cNvSpPr/>
            <p:nvPr/>
          </p:nvSpPr>
          <p:spPr>
            <a:xfrm>
              <a:off x="8793867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立方体 182"/>
            <p:cNvSpPr/>
            <p:nvPr/>
          </p:nvSpPr>
          <p:spPr>
            <a:xfrm>
              <a:off x="9060110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立方体 183"/>
            <p:cNvSpPr/>
            <p:nvPr/>
          </p:nvSpPr>
          <p:spPr>
            <a:xfrm>
              <a:off x="7995138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立方体 184"/>
            <p:cNvSpPr/>
            <p:nvPr/>
          </p:nvSpPr>
          <p:spPr>
            <a:xfrm>
              <a:off x="8261381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立方体 185"/>
            <p:cNvSpPr/>
            <p:nvPr/>
          </p:nvSpPr>
          <p:spPr>
            <a:xfrm>
              <a:off x="8527624" y="226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立方体 186"/>
            <p:cNvSpPr/>
            <p:nvPr/>
          </p:nvSpPr>
          <p:spPr>
            <a:xfrm>
              <a:off x="8793867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立方体 187"/>
            <p:cNvSpPr/>
            <p:nvPr/>
          </p:nvSpPr>
          <p:spPr>
            <a:xfrm>
              <a:off x="9060110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立方体 188"/>
            <p:cNvSpPr/>
            <p:nvPr/>
          </p:nvSpPr>
          <p:spPr>
            <a:xfrm>
              <a:off x="7995138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立方体 189"/>
            <p:cNvSpPr/>
            <p:nvPr/>
          </p:nvSpPr>
          <p:spPr>
            <a:xfrm>
              <a:off x="8261381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立方体 190"/>
            <p:cNvSpPr/>
            <p:nvPr/>
          </p:nvSpPr>
          <p:spPr>
            <a:xfrm>
              <a:off x="8527624" y="200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立方体 191"/>
            <p:cNvSpPr/>
            <p:nvPr/>
          </p:nvSpPr>
          <p:spPr>
            <a:xfrm>
              <a:off x="8793867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立方体 192"/>
            <p:cNvSpPr/>
            <p:nvPr/>
          </p:nvSpPr>
          <p:spPr>
            <a:xfrm>
              <a:off x="9060110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立方体 193"/>
            <p:cNvSpPr/>
            <p:nvPr/>
          </p:nvSpPr>
          <p:spPr>
            <a:xfrm>
              <a:off x="7908895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立方体 194"/>
            <p:cNvSpPr/>
            <p:nvPr/>
          </p:nvSpPr>
          <p:spPr>
            <a:xfrm>
              <a:off x="8175138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立方体 195"/>
            <p:cNvSpPr/>
            <p:nvPr/>
          </p:nvSpPr>
          <p:spPr>
            <a:xfrm>
              <a:off x="8441381" y="316936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立方体 196"/>
            <p:cNvSpPr/>
            <p:nvPr/>
          </p:nvSpPr>
          <p:spPr>
            <a:xfrm>
              <a:off x="8707624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立方体 197"/>
            <p:cNvSpPr/>
            <p:nvPr/>
          </p:nvSpPr>
          <p:spPr>
            <a:xfrm>
              <a:off x="8973867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立方体 198"/>
            <p:cNvSpPr/>
            <p:nvPr/>
          </p:nvSpPr>
          <p:spPr>
            <a:xfrm>
              <a:off x="7908895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立方体 199"/>
            <p:cNvSpPr/>
            <p:nvPr/>
          </p:nvSpPr>
          <p:spPr>
            <a:xfrm>
              <a:off x="8175138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立方体 200"/>
            <p:cNvSpPr/>
            <p:nvPr/>
          </p:nvSpPr>
          <p:spPr>
            <a:xfrm>
              <a:off x="8441381" y="290028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立方体 201"/>
            <p:cNvSpPr/>
            <p:nvPr/>
          </p:nvSpPr>
          <p:spPr>
            <a:xfrm>
              <a:off x="8707624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立方体 202"/>
            <p:cNvSpPr/>
            <p:nvPr/>
          </p:nvSpPr>
          <p:spPr>
            <a:xfrm>
              <a:off x="8973867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立方体 203"/>
            <p:cNvSpPr/>
            <p:nvPr/>
          </p:nvSpPr>
          <p:spPr>
            <a:xfrm>
              <a:off x="7908895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立方体 204"/>
            <p:cNvSpPr/>
            <p:nvPr/>
          </p:nvSpPr>
          <p:spPr>
            <a:xfrm>
              <a:off x="8175138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立方体 205"/>
            <p:cNvSpPr/>
            <p:nvPr/>
          </p:nvSpPr>
          <p:spPr>
            <a:xfrm>
              <a:off x="8441381" y="263119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立方体 206"/>
            <p:cNvSpPr/>
            <p:nvPr/>
          </p:nvSpPr>
          <p:spPr>
            <a:xfrm>
              <a:off x="8707624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立方体 207"/>
            <p:cNvSpPr/>
            <p:nvPr/>
          </p:nvSpPr>
          <p:spPr>
            <a:xfrm>
              <a:off x="8973867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立方体 208"/>
            <p:cNvSpPr/>
            <p:nvPr/>
          </p:nvSpPr>
          <p:spPr>
            <a:xfrm>
              <a:off x="7908895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立方体 209"/>
            <p:cNvSpPr/>
            <p:nvPr/>
          </p:nvSpPr>
          <p:spPr>
            <a:xfrm>
              <a:off x="8175138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立方体 210"/>
            <p:cNvSpPr/>
            <p:nvPr/>
          </p:nvSpPr>
          <p:spPr>
            <a:xfrm>
              <a:off x="8441381" y="235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立方体 211"/>
            <p:cNvSpPr/>
            <p:nvPr/>
          </p:nvSpPr>
          <p:spPr>
            <a:xfrm>
              <a:off x="8707624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立方体 212"/>
            <p:cNvSpPr/>
            <p:nvPr/>
          </p:nvSpPr>
          <p:spPr>
            <a:xfrm>
              <a:off x="8973867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立方体 213"/>
            <p:cNvSpPr/>
            <p:nvPr/>
          </p:nvSpPr>
          <p:spPr>
            <a:xfrm>
              <a:off x="7908895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立方体 214"/>
            <p:cNvSpPr/>
            <p:nvPr/>
          </p:nvSpPr>
          <p:spPr>
            <a:xfrm>
              <a:off x="8175138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立方体 215"/>
            <p:cNvSpPr/>
            <p:nvPr/>
          </p:nvSpPr>
          <p:spPr>
            <a:xfrm>
              <a:off x="8441381" y="209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立方体 216"/>
            <p:cNvSpPr/>
            <p:nvPr/>
          </p:nvSpPr>
          <p:spPr>
            <a:xfrm>
              <a:off x="8707624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立方体 217"/>
            <p:cNvSpPr/>
            <p:nvPr/>
          </p:nvSpPr>
          <p:spPr>
            <a:xfrm>
              <a:off x="8973867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立方体 218"/>
            <p:cNvSpPr/>
            <p:nvPr/>
          </p:nvSpPr>
          <p:spPr>
            <a:xfrm>
              <a:off x="7822652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立方体 219"/>
            <p:cNvSpPr/>
            <p:nvPr/>
          </p:nvSpPr>
          <p:spPr>
            <a:xfrm>
              <a:off x="8088895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立方体 220"/>
            <p:cNvSpPr/>
            <p:nvPr/>
          </p:nvSpPr>
          <p:spPr>
            <a:xfrm>
              <a:off x="8355138" y="326039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立方体 221"/>
            <p:cNvSpPr/>
            <p:nvPr/>
          </p:nvSpPr>
          <p:spPr>
            <a:xfrm>
              <a:off x="8621381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立方体 222"/>
            <p:cNvSpPr/>
            <p:nvPr/>
          </p:nvSpPr>
          <p:spPr>
            <a:xfrm>
              <a:off x="8887624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立方体 223"/>
            <p:cNvSpPr/>
            <p:nvPr/>
          </p:nvSpPr>
          <p:spPr>
            <a:xfrm>
              <a:off x="7822652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立方体 224"/>
            <p:cNvSpPr/>
            <p:nvPr/>
          </p:nvSpPr>
          <p:spPr>
            <a:xfrm>
              <a:off x="8088895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立方体 225"/>
            <p:cNvSpPr/>
            <p:nvPr/>
          </p:nvSpPr>
          <p:spPr>
            <a:xfrm>
              <a:off x="8355138" y="299131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立方体 226"/>
            <p:cNvSpPr/>
            <p:nvPr/>
          </p:nvSpPr>
          <p:spPr>
            <a:xfrm>
              <a:off x="8621381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立方体 227"/>
            <p:cNvSpPr/>
            <p:nvPr/>
          </p:nvSpPr>
          <p:spPr>
            <a:xfrm>
              <a:off x="8887624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立方体 228"/>
            <p:cNvSpPr/>
            <p:nvPr/>
          </p:nvSpPr>
          <p:spPr>
            <a:xfrm>
              <a:off x="7822652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立方体 229"/>
            <p:cNvSpPr/>
            <p:nvPr/>
          </p:nvSpPr>
          <p:spPr>
            <a:xfrm>
              <a:off x="8088895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立方体 230"/>
            <p:cNvSpPr/>
            <p:nvPr/>
          </p:nvSpPr>
          <p:spPr>
            <a:xfrm>
              <a:off x="8355138" y="272222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立方体 231"/>
            <p:cNvSpPr/>
            <p:nvPr/>
          </p:nvSpPr>
          <p:spPr>
            <a:xfrm>
              <a:off x="8621381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立方体 232"/>
            <p:cNvSpPr/>
            <p:nvPr/>
          </p:nvSpPr>
          <p:spPr>
            <a:xfrm>
              <a:off x="8887624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立方体 233"/>
            <p:cNvSpPr/>
            <p:nvPr/>
          </p:nvSpPr>
          <p:spPr>
            <a:xfrm>
              <a:off x="7822652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立方体 234"/>
            <p:cNvSpPr/>
            <p:nvPr/>
          </p:nvSpPr>
          <p:spPr>
            <a:xfrm>
              <a:off x="8088895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立方体 235"/>
            <p:cNvSpPr/>
            <p:nvPr/>
          </p:nvSpPr>
          <p:spPr>
            <a:xfrm>
              <a:off x="8355138" y="245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立方体 236"/>
            <p:cNvSpPr/>
            <p:nvPr/>
          </p:nvSpPr>
          <p:spPr>
            <a:xfrm>
              <a:off x="8621381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立方体 237"/>
            <p:cNvSpPr/>
            <p:nvPr/>
          </p:nvSpPr>
          <p:spPr>
            <a:xfrm>
              <a:off x="8887624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立方体 238"/>
            <p:cNvSpPr/>
            <p:nvPr/>
          </p:nvSpPr>
          <p:spPr>
            <a:xfrm>
              <a:off x="7822652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立方体 239"/>
            <p:cNvSpPr/>
            <p:nvPr/>
          </p:nvSpPr>
          <p:spPr>
            <a:xfrm>
              <a:off x="8088895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立方体 240"/>
            <p:cNvSpPr/>
            <p:nvPr/>
          </p:nvSpPr>
          <p:spPr>
            <a:xfrm>
              <a:off x="8355138" y="218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立方体 241"/>
            <p:cNvSpPr/>
            <p:nvPr/>
          </p:nvSpPr>
          <p:spPr>
            <a:xfrm>
              <a:off x="8621381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立方体 242"/>
            <p:cNvSpPr/>
            <p:nvPr/>
          </p:nvSpPr>
          <p:spPr>
            <a:xfrm>
              <a:off x="8887624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立方体 243"/>
            <p:cNvSpPr/>
            <p:nvPr/>
          </p:nvSpPr>
          <p:spPr>
            <a:xfrm>
              <a:off x="7736409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立方体 244"/>
            <p:cNvSpPr/>
            <p:nvPr/>
          </p:nvSpPr>
          <p:spPr>
            <a:xfrm>
              <a:off x="8002652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立方体 245"/>
            <p:cNvSpPr/>
            <p:nvPr/>
          </p:nvSpPr>
          <p:spPr>
            <a:xfrm>
              <a:off x="8268895" y="3346658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立方体 246"/>
            <p:cNvSpPr/>
            <p:nvPr/>
          </p:nvSpPr>
          <p:spPr>
            <a:xfrm>
              <a:off x="8535138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立方体 247"/>
            <p:cNvSpPr/>
            <p:nvPr/>
          </p:nvSpPr>
          <p:spPr>
            <a:xfrm>
              <a:off x="8801381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立方体 248"/>
            <p:cNvSpPr/>
            <p:nvPr/>
          </p:nvSpPr>
          <p:spPr>
            <a:xfrm>
              <a:off x="7736409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立方体 249"/>
            <p:cNvSpPr/>
            <p:nvPr/>
          </p:nvSpPr>
          <p:spPr>
            <a:xfrm>
              <a:off x="8002652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立方体 250"/>
            <p:cNvSpPr/>
            <p:nvPr/>
          </p:nvSpPr>
          <p:spPr>
            <a:xfrm>
              <a:off x="8268895" y="307757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立方体 251"/>
            <p:cNvSpPr/>
            <p:nvPr/>
          </p:nvSpPr>
          <p:spPr>
            <a:xfrm>
              <a:off x="8535138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立方体 252"/>
            <p:cNvSpPr/>
            <p:nvPr/>
          </p:nvSpPr>
          <p:spPr>
            <a:xfrm>
              <a:off x="8801381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立方体 253"/>
            <p:cNvSpPr/>
            <p:nvPr/>
          </p:nvSpPr>
          <p:spPr>
            <a:xfrm>
              <a:off x="7736409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立方体 254"/>
            <p:cNvSpPr/>
            <p:nvPr/>
          </p:nvSpPr>
          <p:spPr>
            <a:xfrm>
              <a:off x="8002652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立方体 255"/>
            <p:cNvSpPr/>
            <p:nvPr/>
          </p:nvSpPr>
          <p:spPr>
            <a:xfrm>
              <a:off x="8268895" y="280849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立方体 256"/>
            <p:cNvSpPr/>
            <p:nvPr/>
          </p:nvSpPr>
          <p:spPr>
            <a:xfrm>
              <a:off x="8535138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立方体 257"/>
            <p:cNvSpPr/>
            <p:nvPr/>
          </p:nvSpPr>
          <p:spPr>
            <a:xfrm>
              <a:off x="8801381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立方体 258"/>
            <p:cNvSpPr/>
            <p:nvPr/>
          </p:nvSpPr>
          <p:spPr>
            <a:xfrm>
              <a:off x="7736409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立方体 259"/>
            <p:cNvSpPr/>
            <p:nvPr/>
          </p:nvSpPr>
          <p:spPr>
            <a:xfrm>
              <a:off x="8002652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立方体 260"/>
            <p:cNvSpPr/>
            <p:nvPr/>
          </p:nvSpPr>
          <p:spPr>
            <a:xfrm>
              <a:off x="8268895" y="253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立方体 261"/>
            <p:cNvSpPr/>
            <p:nvPr/>
          </p:nvSpPr>
          <p:spPr>
            <a:xfrm>
              <a:off x="8535138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立方体 262"/>
            <p:cNvSpPr/>
            <p:nvPr/>
          </p:nvSpPr>
          <p:spPr>
            <a:xfrm>
              <a:off x="8801381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立方体 263"/>
            <p:cNvSpPr/>
            <p:nvPr/>
          </p:nvSpPr>
          <p:spPr>
            <a:xfrm>
              <a:off x="7736409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立方体 264"/>
            <p:cNvSpPr/>
            <p:nvPr/>
          </p:nvSpPr>
          <p:spPr>
            <a:xfrm>
              <a:off x="8002652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立方体 265"/>
            <p:cNvSpPr/>
            <p:nvPr/>
          </p:nvSpPr>
          <p:spPr>
            <a:xfrm>
              <a:off x="8268895" y="226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立方体 266"/>
            <p:cNvSpPr/>
            <p:nvPr/>
          </p:nvSpPr>
          <p:spPr>
            <a:xfrm>
              <a:off x="8535138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立方体 267"/>
            <p:cNvSpPr/>
            <p:nvPr/>
          </p:nvSpPr>
          <p:spPr>
            <a:xfrm>
              <a:off x="8801381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" name="文本框 400"/>
                <p:cNvSpPr txBox="1"/>
                <p:nvPr/>
              </p:nvSpPr>
              <p:spPr>
                <a:xfrm>
                  <a:off x="7380816" y="2875002"/>
                  <a:ext cx="3758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1" name="文本框 4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816" y="2875002"/>
                  <a:ext cx="37582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文本框 401"/>
                <p:cNvSpPr txBox="1"/>
                <p:nvPr/>
              </p:nvSpPr>
              <p:spPr>
                <a:xfrm>
                  <a:off x="8147795" y="3696756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2" name="文本框 4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795" y="3696756"/>
                  <a:ext cx="599491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3" name="文本框 402"/>
                <p:cNvSpPr txBox="1"/>
                <p:nvPr/>
              </p:nvSpPr>
              <p:spPr>
                <a:xfrm>
                  <a:off x="9157858" y="3345683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3" name="文本框 4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858" y="3345683"/>
                  <a:ext cx="599491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4" name="文本框 403"/>
          <p:cNvSpPr txBox="1"/>
          <p:nvPr/>
        </p:nvSpPr>
        <p:spPr>
          <a:xfrm>
            <a:off x="1662037" y="5875676"/>
            <a:ext cx="2682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 Normalization (BN)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7459980" y="5875676"/>
            <a:ext cx="2845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Layer Normalization (LN)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87031" y="1361504"/>
            <a:ext cx="2533047" cy="2118915"/>
            <a:chOff x="1800061" y="1462403"/>
            <a:chExt cx="2533047" cy="2118915"/>
          </a:xfrm>
        </p:grpSpPr>
        <p:grpSp>
          <p:nvGrpSpPr>
            <p:cNvPr id="270" name="组合 269"/>
            <p:cNvGrpSpPr/>
            <p:nvPr/>
          </p:nvGrpSpPr>
          <p:grpSpPr>
            <a:xfrm>
              <a:off x="2270529" y="1462403"/>
              <a:ext cx="1769944" cy="1796435"/>
              <a:chOff x="1857095" y="2782965"/>
              <a:chExt cx="1769944" cy="1796435"/>
            </a:xfrm>
          </p:grpSpPr>
          <p:sp>
            <p:nvSpPr>
              <p:cNvPr id="273" name="立方体 272"/>
              <p:cNvSpPr/>
              <p:nvPr/>
            </p:nvSpPr>
            <p:spPr>
              <a:xfrm>
                <a:off x="2202067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立方体 273"/>
              <p:cNvSpPr/>
              <p:nvPr/>
            </p:nvSpPr>
            <p:spPr>
              <a:xfrm>
                <a:off x="2468310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立方体 274"/>
              <p:cNvSpPr/>
              <p:nvPr/>
            </p:nvSpPr>
            <p:spPr>
              <a:xfrm>
                <a:off x="2734553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立方体 275"/>
              <p:cNvSpPr/>
              <p:nvPr/>
            </p:nvSpPr>
            <p:spPr>
              <a:xfrm>
                <a:off x="3000796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立方体 276"/>
              <p:cNvSpPr/>
              <p:nvPr/>
            </p:nvSpPr>
            <p:spPr>
              <a:xfrm>
                <a:off x="3267039" y="386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立方体 277"/>
              <p:cNvSpPr/>
              <p:nvPr/>
            </p:nvSpPr>
            <p:spPr>
              <a:xfrm>
                <a:off x="2202067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立方体 278"/>
              <p:cNvSpPr/>
              <p:nvPr/>
            </p:nvSpPr>
            <p:spPr>
              <a:xfrm>
                <a:off x="2468310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立方体 279"/>
              <p:cNvSpPr/>
              <p:nvPr/>
            </p:nvSpPr>
            <p:spPr>
              <a:xfrm>
                <a:off x="2734553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立方体 280"/>
              <p:cNvSpPr/>
              <p:nvPr/>
            </p:nvSpPr>
            <p:spPr>
              <a:xfrm>
                <a:off x="3000796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立方体 281"/>
              <p:cNvSpPr/>
              <p:nvPr/>
            </p:nvSpPr>
            <p:spPr>
              <a:xfrm>
                <a:off x="3267039" y="359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立方体 282"/>
              <p:cNvSpPr/>
              <p:nvPr/>
            </p:nvSpPr>
            <p:spPr>
              <a:xfrm>
                <a:off x="2202067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立方体 283"/>
              <p:cNvSpPr/>
              <p:nvPr/>
            </p:nvSpPr>
            <p:spPr>
              <a:xfrm>
                <a:off x="2468310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立方体 284"/>
              <p:cNvSpPr/>
              <p:nvPr/>
            </p:nvSpPr>
            <p:spPr>
              <a:xfrm>
                <a:off x="2734553" y="332491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立方体 285"/>
              <p:cNvSpPr/>
              <p:nvPr/>
            </p:nvSpPr>
            <p:spPr>
              <a:xfrm>
                <a:off x="3000796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立方体 286"/>
              <p:cNvSpPr/>
              <p:nvPr/>
            </p:nvSpPr>
            <p:spPr>
              <a:xfrm>
                <a:off x="3267039" y="3323940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立方体 287"/>
              <p:cNvSpPr/>
              <p:nvPr/>
            </p:nvSpPr>
            <p:spPr>
              <a:xfrm>
                <a:off x="2202067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立方体 288"/>
              <p:cNvSpPr/>
              <p:nvPr/>
            </p:nvSpPr>
            <p:spPr>
              <a:xfrm>
                <a:off x="2468310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立方体 289"/>
              <p:cNvSpPr/>
              <p:nvPr/>
            </p:nvSpPr>
            <p:spPr>
              <a:xfrm>
                <a:off x="2734553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立方体 290"/>
              <p:cNvSpPr/>
              <p:nvPr/>
            </p:nvSpPr>
            <p:spPr>
              <a:xfrm>
                <a:off x="3000796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立方体 291"/>
              <p:cNvSpPr/>
              <p:nvPr/>
            </p:nvSpPr>
            <p:spPr>
              <a:xfrm>
                <a:off x="3267039" y="305204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立方体 292"/>
              <p:cNvSpPr/>
              <p:nvPr/>
            </p:nvSpPr>
            <p:spPr>
              <a:xfrm>
                <a:off x="2202067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立方体 293"/>
              <p:cNvSpPr/>
              <p:nvPr/>
            </p:nvSpPr>
            <p:spPr>
              <a:xfrm>
                <a:off x="2468310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立方体 294"/>
              <p:cNvSpPr/>
              <p:nvPr/>
            </p:nvSpPr>
            <p:spPr>
              <a:xfrm>
                <a:off x="2734553" y="278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立方体 295"/>
              <p:cNvSpPr/>
              <p:nvPr/>
            </p:nvSpPr>
            <p:spPr>
              <a:xfrm>
                <a:off x="3000796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立方体 296"/>
              <p:cNvSpPr/>
              <p:nvPr/>
            </p:nvSpPr>
            <p:spPr>
              <a:xfrm>
                <a:off x="3267039" y="2782965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立方体 297"/>
              <p:cNvSpPr/>
              <p:nvPr/>
            </p:nvSpPr>
            <p:spPr>
              <a:xfrm>
                <a:off x="2115824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立方体 298"/>
              <p:cNvSpPr/>
              <p:nvPr/>
            </p:nvSpPr>
            <p:spPr>
              <a:xfrm>
                <a:off x="2382067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立方体 299"/>
              <p:cNvSpPr/>
              <p:nvPr/>
            </p:nvSpPr>
            <p:spPr>
              <a:xfrm>
                <a:off x="2648310" y="395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立方体 300"/>
              <p:cNvSpPr/>
              <p:nvPr/>
            </p:nvSpPr>
            <p:spPr>
              <a:xfrm>
                <a:off x="2914553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立方体 301"/>
              <p:cNvSpPr/>
              <p:nvPr/>
            </p:nvSpPr>
            <p:spPr>
              <a:xfrm>
                <a:off x="3180796" y="3951183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立方体 302"/>
              <p:cNvSpPr/>
              <p:nvPr/>
            </p:nvSpPr>
            <p:spPr>
              <a:xfrm>
                <a:off x="2115824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立方体 303"/>
              <p:cNvSpPr/>
              <p:nvPr/>
            </p:nvSpPr>
            <p:spPr>
              <a:xfrm>
                <a:off x="2382067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立方体 304"/>
              <p:cNvSpPr/>
              <p:nvPr/>
            </p:nvSpPr>
            <p:spPr>
              <a:xfrm>
                <a:off x="2648310" y="368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立方体 305"/>
              <p:cNvSpPr/>
              <p:nvPr/>
            </p:nvSpPr>
            <p:spPr>
              <a:xfrm>
                <a:off x="2914553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立方体 306"/>
              <p:cNvSpPr/>
              <p:nvPr/>
            </p:nvSpPr>
            <p:spPr>
              <a:xfrm>
                <a:off x="3180796" y="368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立方体 307"/>
              <p:cNvSpPr/>
              <p:nvPr/>
            </p:nvSpPr>
            <p:spPr>
              <a:xfrm>
                <a:off x="2115824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立方体 308"/>
              <p:cNvSpPr/>
              <p:nvPr/>
            </p:nvSpPr>
            <p:spPr>
              <a:xfrm>
                <a:off x="2382067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立方体 309"/>
              <p:cNvSpPr/>
              <p:nvPr/>
            </p:nvSpPr>
            <p:spPr>
              <a:xfrm>
                <a:off x="2648310" y="341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立方体 310"/>
              <p:cNvSpPr/>
              <p:nvPr/>
            </p:nvSpPr>
            <p:spPr>
              <a:xfrm>
                <a:off x="2914553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立方体 311"/>
              <p:cNvSpPr/>
              <p:nvPr/>
            </p:nvSpPr>
            <p:spPr>
              <a:xfrm>
                <a:off x="3180796" y="341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立方体 312"/>
              <p:cNvSpPr/>
              <p:nvPr/>
            </p:nvSpPr>
            <p:spPr>
              <a:xfrm>
                <a:off x="2115824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立方体 313"/>
              <p:cNvSpPr/>
              <p:nvPr/>
            </p:nvSpPr>
            <p:spPr>
              <a:xfrm>
                <a:off x="2382067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立方体 314"/>
              <p:cNvSpPr/>
              <p:nvPr/>
            </p:nvSpPr>
            <p:spPr>
              <a:xfrm>
                <a:off x="2648310" y="314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立方体 315"/>
              <p:cNvSpPr/>
              <p:nvPr/>
            </p:nvSpPr>
            <p:spPr>
              <a:xfrm>
                <a:off x="2914553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立方体 316"/>
              <p:cNvSpPr/>
              <p:nvPr/>
            </p:nvSpPr>
            <p:spPr>
              <a:xfrm>
                <a:off x="3180796" y="314112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立方体 317"/>
              <p:cNvSpPr/>
              <p:nvPr/>
            </p:nvSpPr>
            <p:spPr>
              <a:xfrm>
                <a:off x="2115824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立方体 318"/>
              <p:cNvSpPr/>
              <p:nvPr/>
            </p:nvSpPr>
            <p:spPr>
              <a:xfrm>
                <a:off x="2382067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立方体 319"/>
              <p:cNvSpPr/>
              <p:nvPr/>
            </p:nvSpPr>
            <p:spPr>
              <a:xfrm>
                <a:off x="2648310" y="287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立方体 320"/>
              <p:cNvSpPr/>
              <p:nvPr/>
            </p:nvSpPr>
            <p:spPr>
              <a:xfrm>
                <a:off x="2914553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立方体 321"/>
              <p:cNvSpPr/>
              <p:nvPr/>
            </p:nvSpPr>
            <p:spPr>
              <a:xfrm>
                <a:off x="3180796" y="287204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立方体 322"/>
              <p:cNvSpPr/>
              <p:nvPr/>
            </p:nvSpPr>
            <p:spPr>
              <a:xfrm>
                <a:off x="2029581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立方体 323"/>
              <p:cNvSpPr/>
              <p:nvPr/>
            </p:nvSpPr>
            <p:spPr>
              <a:xfrm>
                <a:off x="2295824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立方体 324"/>
              <p:cNvSpPr/>
              <p:nvPr/>
            </p:nvSpPr>
            <p:spPr>
              <a:xfrm>
                <a:off x="2562067" y="404210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立方体 325"/>
              <p:cNvSpPr/>
              <p:nvPr/>
            </p:nvSpPr>
            <p:spPr>
              <a:xfrm>
                <a:off x="2828310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立方体 326"/>
              <p:cNvSpPr/>
              <p:nvPr/>
            </p:nvSpPr>
            <p:spPr>
              <a:xfrm>
                <a:off x="3094553" y="404112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立方体 327"/>
              <p:cNvSpPr/>
              <p:nvPr/>
            </p:nvSpPr>
            <p:spPr>
              <a:xfrm>
                <a:off x="2029581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立方体 328"/>
              <p:cNvSpPr/>
              <p:nvPr/>
            </p:nvSpPr>
            <p:spPr>
              <a:xfrm>
                <a:off x="2295824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立方体 329"/>
              <p:cNvSpPr/>
              <p:nvPr/>
            </p:nvSpPr>
            <p:spPr>
              <a:xfrm>
                <a:off x="2562067" y="377302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立方体 330"/>
              <p:cNvSpPr/>
              <p:nvPr/>
            </p:nvSpPr>
            <p:spPr>
              <a:xfrm>
                <a:off x="2828310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立方体 331"/>
              <p:cNvSpPr/>
              <p:nvPr/>
            </p:nvSpPr>
            <p:spPr>
              <a:xfrm>
                <a:off x="3094553" y="377204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立方体 332"/>
              <p:cNvSpPr/>
              <p:nvPr/>
            </p:nvSpPr>
            <p:spPr>
              <a:xfrm>
                <a:off x="2029581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立方体 333"/>
              <p:cNvSpPr/>
              <p:nvPr/>
            </p:nvSpPr>
            <p:spPr>
              <a:xfrm>
                <a:off x="2295824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立方体 334"/>
              <p:cNvSpPr/>
              <p:nvPr/>
            </p:nvSpPr>
            <p:spPr>
              <a:xfrm>
                <a:off x="2562067" y="350394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立方体 335"/>
              <p:cNvSpPr/>
              <p:nvPr/>
            </p:nvSpPr>
            <p:spPr>
              <a:xfrm>
                <a:off x="2828310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立方体 336"/>
              <p:cNvSpPr/>
              <p:nvPr/>
            </p:nvSpPr>
            <p:spPr>
              <a:xfrm>
                <a:off x="3094553" y="350296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立方体 337"/>
              <p:cNvSpPr/>
              <p:nvPr/>
            </p:nvSpPr>
            <p:spPr>
              <a:xfrm>
                <a:off x="2029581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立方体 338"/>
              <p:cNvSpPr/>
              <p:nvPr/>
            </p:nvSpPr>
            <p:spPr>
              <a:xfrm>
                <a:off x="2295824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立方体 339"/>
              <p:cNvSpPr/>
              <p:nvPr/>
            </p:nvSpPr>
            <p:spPr>
              <a:xfrm>
                <a:off x="2562067" y="323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立方体 340"/>
              <p:cNvSpPr/>
              <p:nvPr/>
            </p:nvSpPr>
            <p:spPr>
              <a:xfrm>
                <a:off x="2828310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立方体 341"/>
              <p:cNvSpPr/>
              <p:nvPr/>
            </p:nvSpPr>
            <p:spPr>
              <a:xfrm>
                <a:off x="3094553" y="323107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立方体 342"/>
              <p:cNvSpPr/>
              <p:nvPr/>
            </p:nvSpPr>
            <p:spPr>
              <a:xfrm>
                <a:off x="2029581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立方体 343"/>
              <p:cNvSpPr/>
              <p:nvPr/>
            </p:nvSpPr>
            <p:spPr>
              <a:xfrm>
                <a:off x="2295824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立方体 344"/>
              <p:cNvSpPr/>
              <p:nvPr/>
            </p:nvSpPr>
            <p:spPr>
              <a:xfrm>
                <a:off x="2562067" y="296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立方体 345"/>
              <p:cNvSpPr/>
              <p:nvPr/>
            </p:nvSpPr>
            <p:spPr>
              <a:xfrm>
                <a:off x="2828310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立方体 346"/>
              <p:cNvSpPr/>
              <p:nvPr/>
            </p:nvSpPr>
            <p:spPr>
              <a:xfrm>
                <a:off x="3094553" y="296199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立方体 347"/>
              <p:cNvSpPr/>
              <p:nvPr/>
            </p:nvSpPr>
            <p:spPr>
              <a:xfrm>
                <a:off x="1943338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立方体 348"/>
              <p:cNvSpPr/>
              <p:nvPr/>
            </p:nvSpPr>
            <p:spPr>
              <a:xfrm>
                <a:off x="2209581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立方体 349"/>
              <p:cNvSpPr/>
              <p:nvPr/>
            </p:nvSpPr>
            <p:spPr>
              <a:xfrm>
                <a:off x="2475824" y="413313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立方体 350"/>
              <p:cNvSpPr/>
              <p:nvPr/>
            </p:nvSpPr>
            <p:spPr>
              <a:xfrm>
                <a:off x="2742067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立方体 351"/>
              <p:cNvSpPr/>
              <p:nvPr/>
            </p:nvSpPr>
            <p:spPr>
              <a:xfrm>
                <a:off x="3008310" y="413215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立方体 352"/>
              <p:cNvSpPr/>
              <p:nvPr/>
            </p:nvSpPr>
            <p:spPr>
              <a:xfrm>
                <a:off x="1943338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立方体 353"/>
              <p:cNvSpPr/>
              <p:nvPr/>
            </p:nvSpPr>
            <p:spPr>
              <a:xfrm>
                <a:off x="2209581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立方体 354"/>
              <p:cNvSpPr/>
              <p:nvPr/>
            </p:nvSpPr>
            <p:spPr>
              <a:xfrm>
                <a:off x="2475824" y="386405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立方体 355"/>
              <p:cNvSpPr/>
              <p:nvPr/>
            </p:nvSpPr>
            <p:spPr>
              <a:xfrm>
                <a:off x="2742067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立方体 356"/>
              <p:cNvSpPr/>
              <p:nvPr/>
            </p:nvSpPr>
            <p:spPr>
              <a:xfrm>
                <a:off x="3008310" y="386307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立方体 357"/>
              <p:cNvSpPr/>
              <p:nvPr/>
            </p:nvSpPr>
            <p:spPr>
              <a:xfrm>
                <a:off x="1943338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立方体 358"/>
              <p:cNvSpPr/>
              <p:nvPr/>
            </p:nvSpPr>
            <p:spPr>
              <a:xfrm>
                <a:off x="2209581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立方体 359"/>
              <p:cNvSpPr/>
              <p:nvPr/>
            </p:nvSpPr>
            <p:spPr>
              <a:xfrm>
                <a:off x="2475824" y="359497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立方体 360"/>
              <p:cNvSpPr/>
              <p:nvPr/>
            </p:nvSpPr>
            <p:spPr>
              <a:xfrm>
                <a:off x="2742067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立方体 361"/>
              <p:cNvSpPr/>
              <p:nvPr/>
            </p:nvSpPr>
            <p:spPr>
              <a:xfrm>
                <a:off x="3008310" y="359399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立方体 362"/>
              <p:cNvSpPr/>
              <p:nvPr/>
            </p:nvSpPr>
            <p:spPr>
              <a:xfrm>
                <a:off x="1943338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立方体 363"/>
              <p:cNvSpPr/>
              <p:nvPr/>
            </p:nvSpPr>
            <p:spPr>
              <a:xfrm>
                <a:off x="2209581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立方体 364"/>
              <p:cNvSpPr/>
              <p:nvPr/>
            </p:nvSpPr>
            <p:spPr>
              <a:xfrm>
                <a:off x="2475824" y="332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立方体 365"/>
              <p:cNvSpPr/>
              <p:nvPr/>
            </p:nvSpPr>
            <p:spPr>
              <a:xfrm>
                <a:off x="2742067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立方体 366"/>
              <p:cNvSpPr/>
              <p:nvPr/>
            </p:nvSpPr>
            <p:spPr>
              <a:xfrm>
                <a:off x="3008310" y="332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立方体 367"/>
              <p:cNvSpPr/>
              <p:nvPr/>
            </p:nvSpPr>
            <p:spPr>
              <a:xfrm>
                <a:off x="1943338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立方体 368"/>
              <p:cNvSpPr/>
              <p:nvPr/>
            </p:nvSpPr>
            <p:spPr>
              <a:xfrm>
                <a:off x="2209581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立方体 369"/>
              <p:cNvSpPr/>
              <p:nvPr/>
            </p:nvSpPr>
            <p:spPr>
              <a:xfrm>
                <a:off x="2475824" y="305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立方体 370"/>
              <p:cNvSpPr/>
              <p:nvPr/>
            </p:nvSpPr>
            <p:spPr>
              <a:xfrm>
                <a:off x="2742067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立方体 371"/>
              <p:cNvSpPr/>
              <p:nvPr/>
            </p:nvSpPr>
            <p:spPr>
              <a:xfrm>
                <a:off x="3008310" y="305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立方体 372"/>
              <p:cNvSpPr/>
              <p:nvPr/>
            </p:nvSpPr>
            <p:spPr>
              <a:xfrm>
                <a:off x="1857095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立方体 373"/>
              <p:cNvSpPr/>
              <p:nvPr/>
            </p:nvSpPr>
            <p:spPr>
              <a:xfrm>
                <a:off x="2123338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立方体 374"/>
              <p:cNvSpPr/>
              <p:nvPr/>
            </p:nvSpPr>
            <p:spPr>
              <a:xfrm>
                <a:off x="2389581" y="421940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立方体 375"/>
              <p:cNvSpPr/>
              <p:nvPr/>
            </p:nvSpPr>
            <p:spPr>
              <a:xfrm>
                <a:off x="2655824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立方体 376"/>
              <p:cNvSpPr/>
              <p:nvPr/>
            </p:nvSpPr>
            <p:spPr>
              <a:xfrm>
                <a:off x="2922067" y="4218425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立方体 377"/>
              <p:cNvSpPr/>
              <p:nvPr/>
            </p:nvSpPr>
            <p:spPr>
              <a:xfrm>
                <a:off x="1857095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立方体 378"/>
              <p:cNvSpPr/>
              <p:nvPr/>
            </p:nvSpPr>
            <p:spPr>
              <a:xfrm>
                <a:off x="2123338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立方体 379"/>
              <p:cNvSpPr/>
              <p:nvPr/>
            </p:nvSpPr>
            <p:spPr>
              <a:xfrm>
                <a:off x="2389581" y="395031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立方体 380"/>
              <p:cNvSpPr/>
              <p:nvPr/>
            </p:nvSpPr>
            <p:spPr>
              <a:xfrm>
                <a:off x="2655824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立方体 381"/>
              <p:cNvSpPr/>
              <p:nvPr/>
            </p:nvSpPr>
            <p:spPr>
              <a:xfrm>
                <a:off x="2922067" y="3949344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立方体 382"/>
              <p:cNvSpPr/>
              <p:nvPr/>
            </p:nvSpPr>
            <p:spPr>
              <a:xfrm>
                <a:off x="1857095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立方体 383"/>
              <p:cNvSpPr/>
              <p:nvPr/>
            </p:nvSpPr>
            <p:spPr>
              <a:xfrm>
                <a:off x="2123338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立方体 384"/>
              <p:cNvSpPr/>
              <p:nvPr/>
            </p:nvSpPr>
            <p:spPr>
              <a:xfrm>
                <a:off x="2389581" y="368123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立方体 385"/>
              <p:cNvSpPr/>
              <p:nvPr/>
            </p:nvSpPr>
            <p:spPr>
              <a:xfrm>
                <a:off x="2655824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立方体 386"/>
              <p:cNvSpPr/>
              <p:nvPr/>
            </p:nvSpPr>
            <p:spPr>
              <a:xfrm>
                <a:off x="2922067" y="3680263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立方体 387"/>
              <p:cNvSpPr/>
              <p:nvPr/>
            </p:nvSpPr>
            <p:spPr>
              <a:xfrm>
                <a:off x="1857095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立方体 388"/>
              <p:cNvSpPr/>
              <p:nvPr/>
            </p:nvSpPr>
            <p:spPr>
              <a:xfrm>
                <a:off x="2123338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立方体 389"/>
              <p:cNvSpPr/>
              <p:nvPr/>
            </p:nvSpPr>
            <p:spPr>
              <a:xfrm>
                <a:off x="2389581" y="340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立方体 390"/>
              <p:cNvSpPr/>
              <p:nvPr/>
            </p:nvSpPr>
            <p:spPr>
              <a:xfrm>
                <a:off x="2655824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立方体 391"/>
              <p:cNvSpPr/>
              <p:nvPr/>
            </p:nvSpPr>
            <p:spPr>
              <a:xfrm>
                <a:off x="2922067" y="3408369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立方体 392"/>
              <p:cNvSpPr/>
              <p:nvPr/>
            </p:nvSpPr>
            <p:spPr>
              <a:xfrm>
                <a:off x="1857095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立方体 393"/>
              <p:cNvSpPr/>
              <p:nvPr/>
            </p:nvSpPr>
            <p:spPr>
              <a:xfrm>
                <a:off x="2123338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立方体 394"/>
              <p:cNvSpPr/>
              <p:nvPr/>
            </p:nvSpPr>
            <p:spPr>
              <a:xfrm>
                <a:off x="2389581" y="314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立方体 395"/>
              <p:cNvSpPr/>
              <p:nvPr/>
            </p:nvSpPr>
            <p:spPr>
              <a:xfrm>
                <a:off x="2655824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立方体 396"/>
              <p:cNvSpPr/>
              <p:nvPr/>
            </p:nvSpPr>
            <p:spPr>
              <a:xfrm>
                <a:off x="2922067" y="313928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本框 270"/>
                <p:cNvSpPr txBox="1"/>
                <p:nvPr/>
              </p:nvSpPr>
              <p:spPr>
                <a:xfrm>
                  <a:off x="2756393" y="3211986"/>
                  <a:ext cx="2657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1" name="文本框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393" y="3211986"/>
                  <a:ext cx="265729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文本框 271"/>
                <p:cNvSpPr txBox="1"/>
                <p:nvPr/>
              </p:nvSpPr>
              <p:spPr>
                <a:xfrm>
                  <a:off x="3733617" y="2842654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2" name="文本框 2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617" y="2842654"/>
                  <a:ext cx="599491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文本框 406"/>
                <p:cNvSpPr txBox="1"/>
                <p:nvPr/>
              </p:nvSpPr>
              <p:spPr>
                <a:xfrm>
                  <a:off x="1800061" y="2431919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7" name="文本框 4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61" y="2431919"/>
                  <a:ext cx="599491" cy="369332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9363" y="3377982"/>
                <a:ext cx="5067837" cy="2256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d>
                        <m:dPr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63" y="3377982"/>
                <a:ext cx="5067837" cy="2256790"/>
              </a:xfrm>
              <a:prstGeom prst="rect">
                <a:avLst/>
              </a:prstGeom>
              <a:blipFill rotWithShape="1">
                <a:blip r:embed="rId14"/>
                <a:stretch>
                  <a:fillRect l="-2" t="-1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274883" y="3347900"/>
                <a:ext cx="5067837" cy="2248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883" y="3347900"/>
                <a:ext cx="5067837" cy="2248535"/>
              </a:xfrm>
              <a:prstGeom prst="rect">
                <a:avLst/>
              </a:prstGeom>
              <a:blipFill rotWithShape="1">
                <a:blip r:embed="rId15"/>
                <a:stretch>
                  <a:fillRect l="-9" t="-8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[4, 9, 11, 12, 36, 41]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415" y="825500"/>
            <a:ext cx="4270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1.2 Research Motivation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75647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/>
            <p:cNvPicPr>
              <a:picLocks noChangeAspect="1"/>
            </p:cNvPicPr>
            <p:nvPr/>
          </p:nvPicPr>
          <p:blipFill rotWithShape="1">
            <a:blip r:embed="rId25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1" t="-225" r="36598" b="225"/>
            <a:stretch/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/>
          <p:cNvSpPr txBox="1"/>
          <p:nvPr>
            <p:custDataLst>
              <p:tags r:id="rId3"/>
            </p:custDataLst>
          </p:nvPr>
        </p:nvSpPr>
        <p:spPr>
          <a:xfrm>
            <a:off x="5499735" y="2153920"/>
            <a:ext cx="3416300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Advantages of Deep Learning</a:t>
            </a:r>
          </a:p>
        </p:txBody>
      </p:sp>
      <p:grpSp>
        <p:nvGrpSpPr>
          <p:cNvPr id="64" name="Group 19"/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Group 19"/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/>
            <p:cNvSpPr/>
            <p:nvPr>
              <p:custDataLst>
                <p:tags r:id="rId1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search-home_86260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4283361" y="3394293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直接连接符 41"/>
          <p:cNvCxnSpPr/>
          <p:nvPr>
            <p:custDataLst>
              <p:tags r:id="rId4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5514975" y="2590800"/>
            <a:ext cx="340741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End-to-end learning reduces manual intervention.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Global attention mechanism captures signature spatial relationships.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More in line with the accuracy requirements of actual production applications</a:t>
            </a:r>
          </a:p>
        </p:txBody>
      </p:sp>
      <p:sp>
        <p:nvSpPr>
          <p:cNvPr id="47" name="Inhaltsplatzhalter 4"/>
          <p:cNvSpPr txBox="1"/>
          <p:nvPr>
            <p:custDataLst>
              <p:tags r:id="rId6"/>
            </p:custDataLst>
          </p:nvPr>
        </p:nvSpPr>
        <p:spPr>
          <a:xfrm>
            <a:off x="1313815" y="2153920"/>
            <a:ext cx="3375660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Limit of traditional methods</a:t>
            </a:r>
          </a:p>
        </p:txBody>
      </p:sp>
      <p:sp>
        <p:nvSpPr>
          <p:cNvPr id="51" name="椭圆 50"/>
          <p:cNvSpPr/>
          <p:nvPr>
            <p:custDataLst>
              <p:tags r:id="rId7"/>
            </p:custDataLst>
          </p:nvPr>
        </p:nvSpPr>
        <p:spPr>
          <a:xfrm>
            <a:off x="691515" y="2057400"/>
            <a:ext cx="533400" cy="533400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59" name="直接连接符 58"/>
          <p:cNvCxnSpPr>
            <a:stCxn id="51" idx="4"/>
            <a:endCxn id="57" idx="0"/>
          </p:cNvCxnSpPr>
          <p:nvPr>
            <p:custDataLst>
              <p:tags r:id="rId8"/>
            </p:custDataLst>
          </p:nvPr>
        </p:nvCxnSpPr>
        <p:spPr>
          <a:xfrm>
            <a:off x="958292" y="2590899"/>
            <a:ext cx="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1282700" y="2590800"/>
            <a:ext cx="3345815" cy="283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Strongly dependent feature extraction engineering.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Poor generalization ability, need to be fine-tuned for each scene.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CNN is not good at modeling long-range dependencies.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70" name="直接连接符 69"/>
          <p:cNvCxnSpPr>
            <a:endCxn id="74" idx="0"/>
          </p:cNvCxnSpPr>
          <p:nvPr>
            <p:custDataLst>
              <p:tags r:id="rId10"/>
            </p:custDataLst>
          </p:nvPr>
        </p:nvCxnSpPr>
        <p:spPr>
          <a:xfrm flipH="1">
            <a:off x="5063809" y="2590899"/>
            <a:ext cx="1524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91515" y="4952365"/>
            <a:ext cx="533400" cy="533400"/>
            <a:chOff x="1089" y="6376"/>
            <a:chExt cx="840" cy="840"/>
          </a:xfrm>
        </p:grpSpPr>
        <p:sp>
          <p:nvSpPr>
            <p:cNvPr id="57" name="椭圆 56"/>
            <p:cNvSpPr/>
            <p:nvPr>
              <p:custDataLst>
                <p:tags r:id="rId17"/>
              </p:custDataLst>
            </p:nvPr>
          </p:nvSpPr>
          <p:spPr>
            <a:xfrm>
              <a:off x="1089" y="6376"/>
              <a:ext cx="840" cy="840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" name="search-home_86260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1327" y="6491"/>
              <a:ext cx="373" cy="556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7" name="search-home_86260"/>
          <p:cNvSpPr>
            <a:spLocks noChangeAspect="1"/>
          </p:cNvSpPr>
          <p:nvPr>
            <p:custDataLst>
              <p:tags r:id="rId16"/>
            </p:custDataLst>
          </p:nvPr>
        </p:nvSpPr>
        <p:spPr bwMode="auto">
          <a:xfrm>
            <a:off x="781050" y="2146300"/>
            <a:ext cx="359410" cy="359410"/>
          </a:xfrm>
          <a:custGeom>
            <a:avLst/>
            <a:gdLst>
              <a:gd name="T0" fmla="*/ 10004 w 10004"/>
              <a:gd name="T1" fmla="*/ 5732 h 9996"/>
              <a:gd name="T2" fmla="*/ 9822 w 10004"/>
              <a:gd name="T3" fmla="*/ 5966 h 9996"/>
              <a:gd name="T4" fmla="*/ 8363 w 10004"/>
              <a:gd name="T5" fmla="*/ 6741 h 9996"/>
              <a:gd name="T6" fmla="*/ 9127 w 10004"/>
              <a:gd name="T7" fmla="*/ 7803 h 9996"/>
              <a:gd name="T8" fmla="*/ 8423 w 10004"/>
              <a:gd name="T9" fmla="*/ 8655 h 9996"/>
              <a:gd name="T10" fmla="*/ 7642 w 10004"/>
              <a:gd name="T11" fmla="*/ 9059 h 9996"/>
              <a:gd name="T12" fmla="*/ 6150 w 10004"/>
              <a:gd name="T13" fmla="*/ 8603 h 9996"/>
              <a:gd name="T14" fmla="*/ 5728 w 10004"/>
              <a:gd name="T15" fmla="*/ 9996 h 9996"/>
              <a:gd name="T16" fmla="*/ 4123 w 10004"/>
              <a:gd name="T17" fmla="*/ 9941 h 9996"/>
              <a:gd name="T18" fmla="*/ 3864 w 10004"/>
              <a:gd name="T19" fmla="*/ 8602 h 9996"/>
              <a:gd name="T20" fmla="*/ 2360 w 10004"/>
              <a:gd name="T21" fmla="*/ 9059 h 9996"/>
              <a:gd name="T22" fmla="*/ 2033 w 10004"/>
              <a:gd name="T23" fmla="*/ 9048 h 9996"/>
              <a:gd name="T24" fmla="*/ 913 w 10004"/>
              <a:gd name="T25" fmla="*/ 7805 h 9996"/>
              <a:gd name="T26" fmla="*/ 1296 w 10004"/>
              <a:gd name="T27" fmla="*/ 7224 h 9996"/>
              <a:gd name="T28" fmla="*/ 1380 w 10004"/>
              <a:gd name="T29" fmla="*/ 6122 h 9996"/>
              <a:gd name="T30" fmla="*/ 53 w 10004"/>
              <a:gd name="T31" fmla="*/ 5865 h 9996"/>
              <a:gd name="T32" fmla="*/ 0 w 10004"/>
              <a:gd name="T33" fmla="*/ 4262 h 9996"/>
              <a:gd name="T34" fmla="*/ 175 w 10004"/>
              <a:gd name="T35" fmla="*/ 4028 h 9996"/>
              <a:gd name="T36" fmla="*/ 1639 w 10004"/>
              <a:gd name="T37" fmla="*/ 3247 h 9996"/>
              <a:gd name="T38" fmla="*/ 875 w 10004"/>
              <a:gd name="T39" fmla="*/ 2192 h 9996"/>
              <a:gd name="T40" fmla="*/ 1575 w 10004"/>
              <a:gd name="T41" fmla="*/ 1343 h 9996"/>
              <a:gd name="T42" fmla="*/ 2360 w 10004"/>
              <a:gd name="T43" fmla="*/ 943 h 9996"/>
              <a:gd name="T44" fmla="*/ 3851 w 10004"/>
              <a:gd name="T45" fmla="*/ 1393 h 9996"/>
              <a:gd name="T46" fmla="*/ 4274 w 10004"/>
              <a:gd name="T47" fmla="*/ 0 h 9996"/>
              <a:gd name="T48" fmla="*/ 5878 w 10004"/>
              <a:gd name="T49" fmla="*/ 55 h 9996"/>
              <a:gd name="T50" fmla="*/ 6135 w 10004"/>
              <a:gd name="T51" fmla="*/ 1392 h 9996"/>
              <a:gd name="T52" fmla="*/ 7645 w 10004"/>
              <a:gd name="T53" fmla="*/ 934 h 9996"/>
              <a:gd name="T54" fmla="*/ 7965 w 10004"/>
              <a:gd name="T55" fmla="*/ 940 h 9996"/>
              <a:gd name="T56" fmla="*/ 9085 w 10004"/>
              <a:gd name="T57" fmla="*/ 2190 h 9996"/>
              <a:gd name="T58" fmla="*/ 8702 w 10004"/>
              <a:gd name="T59" fmla="*/ 2772 h 9996"/>
              <a:gd name="T60" fmla="*/ 8618 w 10004"/>
              <a:gd name="T61" fmla="*/ 3868 h 9996"/>
              <a:gd name="T62" fmla="*/ 9945 w 10004"/>
              <a:gd name="T63" fmla="*/ 4132 h 9996"/>
              <a:gd name="T64" fmla="*/ 6183 w 10004"/>
              <a:gd name="T65" fmla="*/ 6176 h 9996"/>
              <a:gd name="T66" fmla="*/ 6183 w 10004"/>
              <a:gd name="T67" fmla="*/ 3818 h 9996"/>
              <a:gd name="T68" fmla="*/ 3825 w 10004"/>
              <a:gd name="T69" fmla="*/ 3819 h 9996"/>
              <a:gd name="T70" fmla="*/ 3825 w 10004"/>
              <a:gd name="T71" fmla="*/ 6177 h 9996"/>
              <a:gd name="T72" fmla="*/ 6183 w 10004"/>
              <a:gd name="T73" fmla="*/ 6176 h 9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04" h="9996">
                <a:moveTo>
                  <a:pt x="10004" y="4287"/>
                </a:moveTo>
                <a:lnTo>
                  <a:pt x="10004" y="5732"/>
                </a:lnTo>
                <a:cubicBezTo>
                  <a:pt x="10004" y="5784"/>
                  <a:pt x="9987" y="5834"/>
                  <a:pt x="9952" y="5881"/>
                </a:cubicBezTo>
                <a:cubicBezTo>
                  <a:pt x="9918" y="5928"/>
                  <a:pt x="9873" y="5956"/>
                  <a:pt x="9822" y="5966"/>
                </a:cubicBezTo>
                <a:lnTo>
                  <a:pt x="8617" y="6148"/>
                </a:lnTo>
                <a:cubicBezTo>
                  <a:pt x="8534" y="6382"/>
                  <a:pt x="8449" y="6579"/>
                  <a:pt x="8363" y="6741"/>
                </a:cubicBezTo>
                <a:cubicBezTo>
                  <a:pt x="8515" y="6958"/>
                  <a:pt x="8748" y="7257"/>
                  <a:pt x="9060" y="7639"/>
                </a:cubicBezTo>
                <a:cubicBezTo>
                  <a:pt x="9104" y="7692"/>
                  <a:pt x="9127" y="7746"/>
                  <a:pt x="9127" y="7803"/>
                </a:cubicBezTo>
                <a:cubicBezTo>
                  <a:pt x="9127" y="7859"/>
                  <a:pt x="9108" y="7909"/>
                  <a:pt x="9067" y="7952"/>
                </a:cubicBezTo>
                <a:cubicBezTo>
                  <a:pt x="8949" y="8113"/>
                  <a:pt x="8735" y="8347"/>
                  <a:pt x="8423" y="8655"/>
                </a:cubicBezTo>
                <a:cubicBezTo>
                  <a:pt x="8110" y="8963"/>
                  <a:pt x="7907" y="9119"/>
                  <a:pt x="7812" y="9119"/>
                </a:cubicBezTo>
                <a:cubicBezTo>
                  <a:pt x="7759" y="9119"/>
                  <a:pt x="7704" y="9101"/>
                  <a:pt x="7642" y="9059"/>
                </a:cubicBezTo>
                <a:lnTo>
                  <a:pt x="6743" y="8356"/>
                </a:lnTo>
                <a:cubicBezTo>
                  <a:pt x="6552" y="8456"/>
                  <a:pt x="6354" y="8538"/>
                  <a:pt x="6150" y="8603"/>
                </a:cubicBezTo>
                <a:cubicBezTo>
                  <a:pt x="6080" y="9193"/>
                  <a:pt x="6018" y="9597"/>
                  <a:pt x="5962" y="9813"/>
                </a:cubicBezTo>
                <a:cubicBezTo>
                  <a:pt x="5932" y="9934"/>
                  <a:pt x="5854" y="9996"/>
                  <a:pt x="5728" y="9996"/>
                </a:cubicBezTo>
                <a:lnTo>
                  <a:pt x="4282" y="9996"/>
                </a:lnTo>
                <a:cubicBezTo>
                  <a:pt x="4220" y="9996"/>
                  <a:pt x="4168" y="9977"/>
                  <a:pt x="4123" y="9941"/>
                </a:cubicBezTo>
                <a:cubicBezTo>
                  <a:pt x="4078" y="9904"/>
                  <a:pt x="4052" y="9857"/>
                  <a:pt x="4048" y="9802"/>
                </a:cubicBezTo>
                <a:lnTo>
                  <a:pt x="3864" y="8602"/>
                </a:lnTo>
                <a:cubicBezTo>
                  <a:pt x="3652" y="8532"/>
                  <a:pt x="3457" y="8453"/>
                  <a:pt x="3278" y="8362"/>
                </a:cubicBezTo>
                <a:lnTo>
                  <a:pt x="2360" y="9059"/>
                </a:lnTo>
                <a:cubicBezTo>
                  <a:pt x="2317" y="9098"/>
                  <a:pt x="2263" y="9119"/>
                  <a:pt x="2196" y="9119"/>
                </a:cubicBezTo>
                <a:cubicBezTo>
                  <a:pt x="2135" y="9119"/>
                  <a:pt x="2082" y="9097"/>
                  <a:pt x="2033" y="9048"/>
                </a:cubicBezTo>
                <a:cubicBezTo>
                  <a:pt x="1486" y="8554"/>
                  <a:pt x="1128" y="8188"/>
                  <a:pt x="958" y="7954"/>
                </a:cubicBezTo>
                <a:cubicBezTo>
                  <a:pt x="928" y="7910"/>
                  <a:pt x="913" y="7860"/>
                  <a:pt x="913" y="7805"/>
                </a:cubicBezTo>
                <a:cubicBezTo>
                  <a:pt x="913" y="7753"/>
                  <a:pt x="930" y="7704"/>
                  <a:pt x="965" y="7657"/>
                </a:cubicBezTo>
                <a:cubicBezTo>
                  <a:pt x="1031" y="7565"/>
                  <a:pt x="1140" y="7422"/>
                  <a:pt x="1296" y="7224"/>
                </a:cubicBezTo>
                <a:cubicBezTo>
                  <a:pt x="1453" y="7027"/>
                  <a:pt x="1570" y="6874"/>
                  <a:pt x="1648" y="6765"/>
                </a:cubicBezTo>
                <a:cubicBezTo>
                  <a:pt x="1530" y="6549"/>
                  <a:pt x="1441" y="6334"/>
                  <a:pt x="1380" y="6122"/>
                </a:cubicBezTo>
                <a:lnTo>
                  <a:pt x="189" y="5947"/>
                </a:lnTo>
                <a:cubicBezTo>
                  <a:pt x="133" y="5939"/>
                  <a:pt x="86" y="5912"/>
                  <a:pt x="53" y="5865"/>
                </a:cubicBezTo>
                <a:cubicBezTo>
                  <a:pt x="19" y="5820"/>
                  <a:pt x="0" y="5768"/>
                  <a:pt x="0" y="5712"/>
                </a:cubicBezTo>
                <a:lnTo>
                  <a:pt x="0" y="4262"/>
                </a:lnTo>
                <a:cubicBezTo>
                  <a:pt x="0" y="4209"/>
                  <a:pt x="18" y="4160"/>
                  <a:pt x="53" y="4113"/>
                </a:cubicBezTo>
                <a:cubicBezTo>
                  <a:pt x="88" y="4065"/>
                  <a:pt x="128" y="4038"/>
                  <a:pt x="175" y="4028"/>
                </a:cubicBezTo>
                <a:lnTo>
                  <a:pt x="1385" y="3845"/>
                </a:lnTo>
                <a:cubicBezTo>
                  <a:pt x="1446" y="3645"/>
                  <a:pt x="1530" y="3445"/>
                  <a:pt x="1639" y="3247"/>
                </a:cubicBezTo>
                <a:cubicBezTo>
                  <a:pt x="1465" y="2999"/>
                  <a:pt x="1234" y="2700"/>
                  <a:pt x="941" y="2348"/>
                </a:cubicBezTo>
                <a:cubicBezTo>
                  <a:pt x="898" y="2295"/>
                  <a:pt x="875" y="2244"/>
                  <a:pt x="875" y="2192"/>
                </a:cubicBezTo>
                <a:cubicBezTo>
                  <a:pt x="875" y="2148"/>
                  <a:pt x="894" y="2098"/>
                  <a:pt x="935" y="2043"/>
                </a:cubicBezTo>
                <a:cubicBezTo>
                  <a:pt x="1048" y="1887"/>
                  <a:pt x="1260" y="1654"/>
                  <a:pt x="1575" y="1343"/>
                </a:cubicBezTo>
                <a:cubicBezTo>
                  <a:pt x="1890" y="1032"/>
                  <a:pt x="2095" y="877"/>
                  <a:pt x="2190" y="877"/>
                </a:cubicBezTo>
                <a:cubicBezTo>
                  <a:pt x="2246" y="877"/>
                  <a:pt x="2303" y="898"/>
                  <a:pt x="2360" y="943"/>
                </a:cubicBezTo>
                <a:lnTo>
                  <a:pt x="3259" y="1640"/>
                </a:lnTo>
                <a:cubicBezTo>
                  <a:pt x="3449" y="1540"/>
                  <a:pt x="3648" y="1458"/>
                  <a:pt x="3851" y="1393"/>
                </a:cubicBezTo>
                <a:cubicBezTo>
                  <a:pt x="3922" y="803"/>
                  <a:pt x="3984" y="399"/>
                  <a:pt x="4040" y="183"/>
                </a:cubicBezTo>
                <a:cubicBezTo>
                  <a:pt x="4070" y="62"/>
                  <a:pt x="4148" y="0"/>
                  <a:pt x="4274" y="0"/>
                </a:cubicBezTo>
                <a:lnTo>
                  <a:pt x="5719" y="0"/>
                </a:lnTo>
                <a:cubicBezTo>
                  <a:pt x="5780" y="0"/>
                  <a:pt x="5833" y="19"/>
                  <a:pt x="5878" y="55"/>
                </a:cubicBezTo>
                <a:cubicBezTo>
                  <a:pt x="5923" y="92"/>
                  <a:pt x="5948" y="139"/>
                  <a:pt x="5953" y="194"/>
                </a:cubicBezTo>
                <a:lnTo>
                  <a:pt x="6135" y="1392"/>
                </a:lnTo>
                <a:cubicBezTo>
                  <a:pt x="6348" y="1462"/>
                  <a:pt x="6543" y="1540"/>
                  <a:pt x="6722" y="1632"/>
                </a:cubicBezTo>
                <a:lnTo>
                  <a:pt x="7645" y="934"/>
                </a:lnTo>
                <a:cubicBezTo>
                  <a:pt x="7684" y="895"/>
                  <a:pt x="7736" y="874"/>
                  <a:pt x="7802" y="874"/>
                </a:cubicBezTo>
                <a:cubicBezTo>
                  <a:pt x="7858" y="874"/>
                  <a:pt x="7913" y="895"/>
                  <a:pt x="7965" y="940"/>
                </a:cubicBezTo>
                <a:cubicBezTo>
                  <a:pt x="8525" y="1457"/>
                  <a:pt x="8883" y="1827"/>
                  <a:pt x="9040" y="2047"/>
                </a:cubicBezTo>
                <a:cubicBezTo>
                  <a:pt x="9070" y="2080"/>
                  <a:pt x="9085" y="2129"/>
                  <a:pt x="9085" y="2190"/>
                </a:cubicBezTo>
                <a:cubicBezTo>
                  <a:pt x="9085" y="2243"/>
                  <a:pt x="9068" y="2293"/>
                  <a:pt x="9033" y="2339"/>
                </a:cubicBezTo>
                <a:cubicBezTo>
                  <a:pt x="8967" y="2430"/>
                  <a:pt x="8858" y="2574"/>
                  <a:pt x="8702" y="2772"/>
                </a:cubicBezTo>
                <a:cubicBezTo>
                  <a:pt x="8545" y="2969"/>
                  <a:pt x="8428" y="3122"/>
                  <a:pt x="8350" y="3230"/>
                </a:cubicBezTo>
                <a:cubicBezTo>
                  <a:pt x="8463" y="3448"/>
                  <a:pt x="8552" y="3660"/>
                  <a:pt x="8618" y="3868"/>
                </a:cubicBezTo>
                <a:lnTo>
                  <a:pt x="9809" y="4050"/>
                </a:lnTo>
                <a:cubicBezTo>
                  <a:pt x="9865" y="4058"/>
                  <a:pt x="9910" y="4085"/>
                  <a:pt x="9945" y="4132"/>
                </a:cubicBezTo>
                <a:cubicBezTo>
                  <a:pt x="9985" y="4180"/>
                  <a:pt x="10004" y="4230"/>
                  <a:pt x="10004" y="4287"/>
                </a:cubicBezTo>
                <a:close/>
                <a:moveTo>
                  <a:pt x="6183" y="6176"/>
                </a:moveTo>
                <a:cubicBezTo>
                  <a:pt x="6508" y="5851"/>
                  <a:pt x="6672" y="5457"/>
                  <a:pt x="6672" y="4997"/>
                </a:cubicBezTo>
                <a:cubicBezTo>
                  <a:pt x="6672" y="4537"/>
                  <a:pt x="6508" y="4144"/>
                  <a:pt x="6183" y="3818"/>
                </a:cubicBezTo>
                <a:cubicBezTo>
                  <a:pt x="5858" y="3494"/>
                  <a:pt x="5464" y="3331"/>
                  <a:pt x="5004" y="3331"/>
                </a:cubicBezTo>
                <a:cubicBezTo>
                  <a:pt x="4544" y="3331"/>
                  <a:pt x="4151" y="3494"/>
                  <a:pt x="3825" y="3819"/>
                </a:cubicBezTo>
                <a:cubicBezTo>
                  <a:pt x="3500" y="4144"/>
                  <a:pt x="3336" y="4538"/>
                  <a:pt x="3336" y="4998"/>
                </a:cubicBezTo>
                <a:cubicBezTo>
                  <a:pt x="3336" y="5458"/>
                  <a:pt x="3500" y="5851"/>
                  <a:pt x="3825" y="6177"/>
                </a:cubicBezTo>
                <a:cubicBezTo>
                  <a:pt x="4150" y="6503"/>
                  <a:pt x="4544" y="6666"/>
                  <a:pt x="5004" y="6666"/>
                </a:cubicBezTo>
                <a:cubicBezTo>
                  <a:pt x="5464" y="6663"/>
                  <a:pt x="5856" y="6500"/>
                  <a:pt x="6183" y="6176"/>
                </a:cubicBez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85000"/>
                </a:srgbClr>
              </a:gs>
              <a:gs pos="100000">
                <a:srgbClr val="006EC0">
                  <a:lumMod val="75000"/>
                  <a:alpha val="57000"/>
                </a:srgbClr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[13, 23]</a:t>
            </a: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0717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Mult-scale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/Users/mirrich/Desktop/Snipaste_2025-05-15_16-03-53.pngSnipaste_2025-05-15_16-03-5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/>
          <a:srcRect l="-7811" t="-3641" r="-9281" b="-9103"/>
          <a:stretch>
            <a:fillRect/>
          </a:stretch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882223" y="2737835"/>
            <a:ext cx="2978577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For cross-dataset and large size, a pair of multi-scale features of signature images are added to the model.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5465" y="805180"/>
            <a:ext cx="667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 Research Objects &amp; Innovation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"/>
            </p:custDataLst>
          </p:nvPr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4959350" y="2080260"/>
            <a:ext cx="2288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 Transformer</a:t>
            </a:r>
          </a:p>
        </p:txBody>
      </p: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</a:p>
        </p:txBody>
      </p: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/Users/mirrich/Desktop/Snipaste_2025-05-15_16-05-44.pngSnipaste_2025-05-15_16-05-4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9"/>
          <a:srcRect l="-4755" t="-19310" r="-2090" b="-18531"/>
          <a:stretch>
            <a:fillRect/>
          </a:stretch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461436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fontAlgn="auto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Adding a sliding window to the ViT allows the model to automatically capture local information of the image.</a:t>
            </a: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6"/>
            </p:custDataLst>
          </p:nvPr>
        </p:nvSpPr>
        <p:spPr>
          <a:xfrm>
            <a:off x="8706485" y="2057400"/>
            <a:ext cx="227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 Module</a:t>
            </a:r>
          </a:p>
        </p:txBody>
      </p:sp>
      <p:sp>
        <p:nvSpPr>
          <p:cNvPr id="49" name="文本框 48"/>
          <p:cNvSpPr txBox="1"/>
          <p:nvPr>
            <p:custDataLst>
              <p:tags r:id="rId17"/>
            </p:custDataLst>
          </p:nvPr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cxnSp>
        <p:nvCxnSpPr>
          <p:cNvPr id="50" name="直接连接符 49"/>
          <p:cNvCxnSpPr/>
          <p:nvPr>
            <p:custDataLst>
              <p:tags r:id="rId18"/>
            </p:custDataLst>
          </p:nvPr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/Users/mirrich/Desktop/Snipaste_2025-05-15_16-07-47.pngSnipaste_2025-05-15_16-07-47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0"/>
          <a:srcRect l="-13865" t="-10790" r="-14298" b="-13627"/>
          <a:stretch>
            <a:fillRect/>
          </a:stretch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>
            <p:custDataLst>
              <p:tags r:id="rId20"/>
            </p:custDataLst>
          </p:nvPr>
        </p:nvSpPr>
        <p:spPr>
          <a:xfrm>
            <a:off x="8346503" y="2737835"/>
            <a:ext cx="301292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Optimize some submodules in the multi-scale feature model to better utilize multi scale feature information.</a:t>
            </a:r>
          </a:p>
        </p:txBody>
      </p:sp>
      <p:sp>
        <p:nvSpPr>
          <p:cNvPr id="2" name="文本占位符 9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508" y="2887932"/>
            <a:ext cx="3664014" cy="4511431"/>
          </a:xfrm>
          <a:prstGeom prst="rect">
            <a:avLst/>
          </a:prstGeom>
        </p:spPr>
      </p:pic>
      <p:pic>
        <p:nvPicPr>
          <p:cNvPr id="20" name="图片 19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335" y="0"/>
            <a:ext cx="3396615" cy="6864985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5488" y="322974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020002" y="383049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105455" y="432533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122670" y="2887980"/>
            <a:ext cx="1343660" cy="338455"/>
            <a:chOff x="1477297" y="1791315"/>
            <a:chExt cx="1207842" cy="338555"/>
          </a:xfrm>
        </p:grpSpPr>
        <p:sp>
          <p:nvSpPr>
            <p:cNvPr id="15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8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127115" y="288798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>
            <a:alphaModFix amt="5000"/>
          </a:blip>
          <a:stretch>
            <a:fillRect/>
          </a:stretch>
        </p:blipFill>
        <p:spPr>
          <a:xfrm>
            <a:off x="3331845" y="812800"/>
            <a:ext cx="5530215" cy="5530215"/>
          </a:xfrm>
          <a:prstGeom prst="rect">
            <a:avLst/>
          </a:prstGeom>
        </p:spPr>
      </p:pic>
      <p:sp>
        <p:nvSpPr>
          <p:cNvPr id="48" name="文本占位符 47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</a:rPr>
              <a:t>[3, 4, 10, 11, 14, 17, 19, 20, 25, 32, 33, 34, 35, 39, 40, 41]</a:t>
            </a:r>
          </a:p>
        </p:txBody>
      </p:sp>
      <p:sp>
        <p:nvSpPr>
          <p:cNvPr id="49" name="箭头: 右 48"/>
          <p:cNvSpPr/>
          <p:nvPr>
            <p:custDataLst>
              <p:tags r:id="rId3"/>
            </p:custDataLst>
          </p:nvPr>
        </p:nvSpPr>
        <p:spPr>
          <a:xfrm>
            <a:off x="658813" y="3378200"/>
            <a:ext cx="10874375" cy="144000"/>
          </a:xfrm>
          <a:prstGeom prst="rightArrow">
            <a:avLst/>
          </a:prstGeom>
          <a:solidFill>
            <a:schemeClr val="lt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6" name="组合 85"/>
          <p:cNvGrpSpPr/>
          <p:nvPr>
            <p:custDataLst>
              <p:tags r:id="rId4"/>
            </p:custDataLst>
          </p:nvPr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87" name="椭圆 86"/>
            <p:cNvSpPr/>
            <p:nvPr>
              <p:custDataLst>
                <p:tags r:id="rId63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64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5"/>
            </p:custDataLst>
          </p:nvPr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102" name="椭圆 101"/>
            <p:cNvSpPr/>
            <p:nvPr>
              <p:custDataLst>
                <p:tags r:id="rId61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62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6"/>
            </p:custDataLst>
          </p:nvPr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05" name="椭圆 104"/>
            <p:cNvSpPr/>
            <p:nvPr>
              <p:custDataLst>
                <p:tags r:id="rId59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60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组合 106"/>
          <p:cNvGrpSpPr/>
          <p:nvPr>
            <p:custDataLst>
              <p:tags r:id="rId7"/>
            </p:custDataLst>
          </p:nvPr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08" name="椭圆 107"/>
            <p:cNvSpPr/>
            <p:nvPr>
              <p:custDataLst>
                <p:tags r:id="rId57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58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组合 109"/>
          <p:cNvGrpSpPr/>
          <p:nvPr>
            <p:custDataLst>
              <p:tags r:id="rId8"/>
            </p:custDataLst>
          </p:nvPr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11" name="椭圆 110"/>
            <p:cNvSpPr/>
            <p:nvPr>
              <p:custDataLst>
                <p:tags r:id="rId55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56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8" name="文本框 127"/>
          <p:cNvSpPr txBox="1"/>
          <p:nvPr>
            <p:custDataLst>
              <p:tags r:id="rId9"/>
            </p:custDataLst>
          </p:nvPr>
        </p:nvSpPr>
        <p:spPr>
          <a:xfrm>
            <a:off x="2814955" y="3593465"/>
            <a:ext cx="1481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2000s</a:t>
            </a:r>
          </a:p>
        </p:txBody>
      </p:sp>
      <p:sp>
        <p:nvSpPr>
          <p:cNvPr id="129" name="文本框 128"/>
          <p:cNvSpPr txBox="1"/>
          <p:nvPr>
            <p:custDataLst>
              <p:tags r:id="rId10"/>
            </p:custDataLst>
          </p:nvPr>
        </p:nvSpPr>
        <p:spPr>
          <a:xfrm>
            <a:off x="1325245" y="1713230"/>
            <a:ext cx="3034030" cy="1247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Machine Learning</a:t>
            </a:r>
            <a:endParaRPr lang="zh-CN" altLang="en-US" sz="1600" b="1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HMM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SVM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137" name="文本框 136"/>
          <p:cNvSpPr txBox="1"/>
          <p:nvPr>
            <p:custDataLst>
              <p:tags r:id="rId11"/>
            </p:custDataLst>
          </p:nvPr>
        </p:nvSpPr>
        <p:spPr>
          <a:xfrm>
            <a:off x="7655560" y="3593465"/>
            <a:ext cx="1900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</a:p>
        </p:txBody>
      </p:sp>
      <p:sp>
        <p:nvSpPr>
          <p:cNvPr id="138" name="文本框 137"/>
          <p:cNvSpPr txBox="1"/>
          <p:nvPr>
            <p:custDataLst>
              <p:tags r:id="rId12"/>
            </p:custDataLst>
          </p:nvPr>
        </p:nvSpPr>
        <p:spPr>
          <a:xfrm>
            <a:off x="6499225" y="1713230"/>
            <a:ext cx="3401520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Transformer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Vision Transformer (2021)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 (2024)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 err="1">
                <a:solidFill>
                  <a:schemeClr val="dk1">
                    <a:lumMod val="75000"/>
                  </a:schemeClr>
                </a:solidFill>
              </a:rPr>
              <a:t>HTCSigNet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 (2025)</a:t>
            </a:r>
          </a:p>
        </p:txBody>
      </p:sp>
      <p:sp>
        <p:nvSpPr>
          <p:cNvPr id="139" name="文本框 138"/>
          <p:cNvSpPr txBox="1"/>
          <p:nvPr>
            <p:custDataLst>
              <p:tags r:id="rId13"/>
            </p:custDataLst>
          </p:nvPr>
        </p:nvSpPr>
        <p:spPr>
          <a:xfrm>
            <a:off x="462280" y="3593465"/>
            <a:ext cx="114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1990s</a:t>
            </a:r>
          </a:p>
        </p:txBody>
      </p:sp>
      <p:sp>
        <p:nvSpPr>
          <p:cNvPr id="140" name="文本框 139"/>
          <p:cNvSpPr txBox="1"/>
          <p:nvPr>
            <p:custDataLst>
              <p:tags r:id="rId14"/>
            </p:custDataLst>
          </p:nvPr>
        </p:nvSpPr>
        <p:spPr>
          <a:xfrm>
            <a:off x="575945" y="4287520"/>
            <a:ext cx="3657169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Traditional Methodology</a:t>
            </a:r>
            <a:endParaRPr lang="zh-CN" altLang="en-US" sz="1600" b="1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Geometric feature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LBP</a:t>
            </a: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、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HOG feature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Dynamic time warping (DTW)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57" name="文本框 156"/>
          <p:cNvSpPr txBox="1"/>
          <p:nvPr>
            <p:custDataLst>
              <p:tags r:id="rId15"/>
            </p:custDataLst>
          </p:nvPr>
        </p:nvSpPr>
        <p:spPr>
          <a:xfrm>
            <a:off x="5586095" y="3593465"/>
            <a:ext cx="102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</a:p>
        </p:txBody>
      </p:sp>
      <p:sp>
        <p:nvSpPr>
          <p:cNvPr id="158" name="文本框 157"/>
          <p:cNvSpPr txBox="1"/>
          <p:nvPr>
            <p:custDataLst>
              <p:tags r:id="rId16"/>
            </p:custDataLst>
          </p:nvPr>
        </p:nvSpPr>
        <p:spPr>
          <a:xfrm>
            <a:off x="5427345" y="4287520"/>
            <a:ext cx="291782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Deep Learning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CNN &amp; SVM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Siamese CNN (SigNet)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Hybrid CNN-LSTM</a:t>
            </a:r>
          </a:p>
        </p:txBody>
      </p:sp>
      <p:sp>
        <p:nvSpPr>
          <p:cNvPr id="164" name="文本框 163"/>
          <p:cNvSpPr txBox="1"/>
          <p:nvPr>
            <p:custDataLst>
              <p:tags r:id="rId17"/>
            </p:custDataLst>
          </p:nvPr>
        </p:nvSpPr>
        <p:spPr>
          <a:xfrm>
            <a:off x="10380204" y="3593276"/>
            <a:ext cx="14816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</a:p>
        </p:txBody>
      </p:sp>
      <p:sp>
        <p:nvSpPr>
          <p:cNvPr id="165" name="文本框 164"/>
          <p:cNvSpPr txBox="1"/>
          <p:nvPr>
            <p:custDataLst>
              <p:tags r:id="rId18"/>
            </p:custDataLst>
          </p:nvPr>
        </p:nvSpPr>
        <p:spPr>
          <a:xfrm>
            <a:off x="9027795" y="4372610"/>
            <a:ext cx="3164840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Multimodal (Trend)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Multimodal fusion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Adversarial defense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Lightweight deployment</a:t>
            </a:r>
          </a:p>
        </p:txBody>
      </p:sp>
      <p:grpSp>
        <p:nvGrpSpPr>
          <p:cNvPr id="166" name="组合 165"/>
          <p:cNvGrpSpPr/>
          <p:nvPr>
            <p:custDataLst>
              <p:tags r:id="rId19"/>
            </p:custDataLst>
          </p:nvPr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167" name="直接连接符 166"/>
            <p:cNvCxnSpPr/>
            <p:nvPr>
              <p:custDataLst>
                <p:tags r:id="rId51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>
              <p:custDataLst>
                <p:tags r:id="rId52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>
              <p:custDataLst>
                <p:tags r:id="rId53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>
              <p:custDataLst>
                <p:tags r:id="rId54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>
            <p:custDataLst>
              <p:tags r:id="rId20"/>
            </p:custDataLst>
          </p:nvPr>
        </p:nvGrpSpPr>
        <p:grpSpPr>
          <a:xfrm rot="10800000">
            <a:off x="659130" y="4081145"/>
            <a:ext cx="3315970" cy="206375"/>
            <a:chOff x="2546497" y="2362200"/>
            <a:chExt cx="1506923" cy="133350"/>
          </a:xfrm>
        </p:grpSpPr>
        <p:cxnSp>
          <p:nvCxnSpPr>
            <p:cNvPr id="182" name="直接连接符 181"/>
            <p:cNvCxnSpPr/>
            <p:nvPr>
              <p:custDataLst>
                <p:tags r:id="rId47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48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49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50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文本框 190"/>
          <p:cNvSpPr txBox="1"/>
          <p:nvPr>
            <p:custDataLst>
              <p:tags r:id="rId21"/>
            </p:custDataLst>
          </p:nvPr>
        </p:nvSpPr>
        <p:spPr>
          <a:xfrm>
            <a:off x="500380" y="812800"/>
            <a:ext cx="3475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 Literature Review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6000115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</a:p>
        </p:txBody>
      </p:sp>
      <p:sp>
        <p:nvSpPr>
          <p:cNvPr id="13" name="文本占位符 1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15" name="文本占位符 15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17" name="文本占位符 19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18" name="文本占位符 12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762317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grpSp>
        <p:nvGrpSpPr>
          <p:cNvPr id="4" name="组合 3"/>
          <p:cNvGrpSpPr/>
          <p:nvPr>
            <p:custDataLst>
              <p:tags r:id="rId27"/>
            </p:custDataLst>
          </p:nvPr>
        </p:nvGrpSpPr>
        <p:grpSpPr>
          <a:xfrm>
            <a:off x="1325245" y="3009265"/>
            <a:ext cx="3034665" cy="206375"/>
            <a:chOff x="2546497" y="2362200"/>
            <a:chExt cx="1506923" cy="133350"/>
          </a:xfrm>
        </p:grpSpPr>
        <p:cxnSp>
          <p:nvCxnSpPr>
            <p:cNvPr id="5" name="直接连接符 4"/>
            <p:cNvCxnSpPr/>
            <p:nvPr>
              <p:custDataLst>
                <p:tags r:id="rId4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4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4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4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>
            <p:custDataLst>
              <p:tags r:id="rId28"/>
            </p:custDataLst>
          </p:nvPr>
        </p:nvGrpSpPr>
        <p:grpSpPr>
          <a:xfrm rot="10800000">
            <a:off x="5539740" y="4081145"/>
            <a:ext cx="2254250" cy="206375"/>
            <a:chOff x="2546497" y="2362200"/>
            <a:chExt cx="1506923" cy="133350"/>
          </a:xfrm>
        </p:grpSpPr>
        <p:cxnSp>
          <p:nvCxnSpPr>
            <p:cNvPr id="14" name="直接连接符 13"/>
            <p:cNvCxnSpPr/>
            <p:nvPr>
              <p:custDataLst>
                <p:tags r:id="rId39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40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41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42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>
            <p:custDataLst>
              <p:tags r:id="rId29"/>
            </p:custDataLst>
          </p:nvPr>
        </p:nvGrpSpPr>
        <p:grpSpPr>
          <a:xfrm>
            <a:off x="6499225" y="3009265"/>
            <a:ext cx="2820670" cy="206375"/>
            <a:chOff x="2546497" y="2362200"/>
            <a:chExt cx="1506923" cy="133350"/>
          </a:xfrm>
        </p:grpSpPr>
        <p:cxnSp>
          <p:nvCxnSpPr>
            <p:cNvPr id="22" name="直接连接符 21"/>
            <p:cNvCxnSpPr/>
            <p:nvPr>
              <p:custDataLst>
                <p:tags r:id="rId35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36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37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38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>
            <p:custDataLst>
              <p:tags r:id="rId30"/>
            </p:custDataLst>
          </p:nvPr>
        </p:nvGrpSpPr>
        <p:grpSpPr>
          <a:xfrm rot="10800000">
            <a:off x="9145270" y="4081145"/>
            <a:ext cx="2543810" cy="206375"/>
            <a:chOff x="2546497" y="2362200"/>
            <a:chExt cx="1506923" cy="133350"/>
          </a:xfrm>
          <a:scene3d>
            <a:camera prst="orthographicFront">
              <a:rot lat="0" lon="10800000" rev="0"/>
            </a:camera>
            <a:lightRig rig="threePt" dir="t"/>
          </a:scene3d>
        </p:grpSpPr>
        <p:cxnSp>
          <p:nvCxnSpPr>
            <p:cNvPr id="27" name="直接连接符 26"/>
            <p:cNvCxnSpPr/>
            <p:nvPr>
              <p:custDataLst>
                <p:tags r:id="rId31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32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33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34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672195" y="0"/>
            <a:ext cx="3491230" cy="6850380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37933" y="3102112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52447" y="3702857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OSV Modeling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537900" y="4197704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555115" y="2760345"/>
            <a:ext cx="1343660" cy="338455"/>
            <a:chOff x="1477297" y="1791315"/>
            <a:chExt cx="1207842" cy="338555"/>
          </a:xfrm>
        </p:grpSpPr>
        <p:sp>
          <p:nvSpPr>
            <p:cNvPr id="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559560" y="2760345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3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wNjZlNmE2MTI4ZDA1MWU1NzkzNGU2MmI0ZTNjN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17.81818897637794,&quot;top&quot;:65.5,&quot;width&quot;:564.6242519685039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9.4,&quot;top&quot;:64,&quot;width&quot;:989.408267716535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5"/>
  <p:tag name="KSO_WM_UNIT_FILL_FORE_SCHEMECOLOR_INDEX_1" val="5"/>
  <p:tag name="KSO_WM_UNIT_FILL_FORE_SCHEMECOLOR_INDEX_1_POS" val="0"/>
  <p:tag name="KSO_WM_UNIT_FILL_FORE_SCHEMECOLOR_INDEX_1_TRANS" val="0.12"/>
  <p:tag name="KSO_WM_UNIT_FILL_FORE_SCHEMECOLOR_INDEX_2_BRIGHTNESS" val="-0.5"/>
  <p:tag name="KSO_WM_UNIT_FILL_FORE_SCHEMECOLOR_INDEX_2" val="5"/>
  <p:tag name="KSO_WM_UNIT_FILL_FORE_SCHEMECOLOR_INDEX_2_POS" val="1"/>
  <p:tag name="KSO_WM_UNIT_FILL_FORE_SCHEMECOLOR_INDEX_2_TRANS" val="0.1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2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9ef2699-e1dc-4598-9e56-91612bd0d82e}"/>
  <p:tag name="TABLE_ENDDRAG_ORIGIN_RECT" val="362*287"/>
  <p:tag name="TABLE_ENDDRAG_RECT" val="565*161*362*28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4285039370079,&quot;left&quot;:558.25,&quot;top&quot;:129.54795275590553,&quot;width&quot;:353.12503937007875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5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d4bd63-8add-4198-a22d-6da2ba1735da}"/>
  <p:tag name="TABLE_ENDDRAG_ORIGIN_RECT" val="372*114"/>
  <p:tag name="TABLE_ENDDRAG_RECT" val="81*168*372*11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04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0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058267716535,&quot;left&quot;:95.88047244094489,&quot;top&quot;:104.29228346456694,&quot;width&quot;:783.2958267716537}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302.2097637795276,&quot;left&quot;:553.0588976377952,&quot;top&quot;:120.49023622047244,&quot;width&quot;:378.4911023622047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302.2097637795276,&quot;left&quot;:553.0588976377952,&quot;top&quot;:120.49023622047244,&quot;width&quot;:378.4911023622047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358;#393693;#62785;#9777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2273</Words>
  <Application>Microsoft Office PowerPoint</Application>
  <PresentationFormat>宽屏</PresentationFormat>
  <Paragraphs>694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Consolas</vt:lpstr>
      <vt:lpstr>Impact</vt:lpstr>
      <vt:lpstr>JetBrains Mono</vt:lpstr>
      <vt:lpstr>Times New Roman</vt:lpstr>
      <vt:lpstr>1_OfficePLUS</vt:lpstr>
      <vt:lpstr>2_OfficePLUS</vt:lpstr>
      <vt:lpstr>2_Office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Mirrich Wang</cp:lastModifiedBy>
  <cp:revision>797</cp:revision>
  <dcterms:created xsi:type="dcterms:W3CDTF">2025-05-15T08:26:00Z</dcterms:created>
  <dcterms:modified xsi:type="dcterms:W3CDTF">2025-05-18T16:17:58Z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5D5FF7110C964394A3275AA7E68859C6</vt:lpwstr>
  </property>
  <property fmtid="{D5CDD505-2E9C-101B-9397-08002B2CF9AE}" pid="3" name="KSOProductBuildVer">
    <vt:lpwstr>2052-12.1.0.21171</vt:lpwstr>
  </property>
</Properties>
</file>